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
  </p:notesMasterIdLst>
  <p:handoutMasterIdLst>
    <p:handoutMasterId r:id="rId4"/>
  </p:handoutMasterIdLst>
  <p:sldIdLst>
    <p:sldId id="257" r:id="rId2"/>
  </p:sldIdLst>
  <p:sldSz cx="43891200" cy="32918400"/>
  <p:notesSz cx="37441188" cy="51206400"/>
  <p:embeddedFontLst>
    <p:embeddedFont>
      <p:font typeface="Quattrocento" panose="02020502030000000404" pitchFamily="18" charset="0"/>
      <p:regular r:id="rId5"/>
      <p:bold r:id="rId6"/>
    </p:embeddedFont>
    <p:embeddedFont>
      <p:font typeface="Quattrocento Sans" panose="020B0502050000020003" pitchFamily="34" charset="0"/>
      <p:regular r:id="rId7"/>
      <p:bold r:id="rId8"/>
      <p:italic r:id="rId9"/>
      <p:boldItalic r:id="rId10"/>
    </p:embeddedFont>
  </p:embeddedFontLst>
  <p:custDataLst>
    <p:tags r:id="rId11"/>
  </p:custDataLst>
  <p:defaultTextStyle>
    <a:defPPr>
      <a:defRPr lang="en-US"/>
    </a:defPPr>
    <a:lvl1pPr algn="l" rtl="0" fontAlgn="base">
      <a:spcBef>
        <a:spcPct val="0"/>
      </a:spcBef>
      <a:spcAft>
        <a:spcPct val="0"/>
      </a:spcAft>
      <a:defRPr sz="3000" kern="1200">
        <a:solidFill>
          <a:schemeClr val="tx1"/>
        </a:solidFill>
        <a:latin typeface="Arial"/>
        <a:ea typeface="+mn-ea"/>
        <a:cs typeface="+mn-cs"/>
      </a:defRPr>
    </a:lvl1pPr>
    <a:lvl2pPr marL="457200" algn="l" rtl="0" fontAlgn="base">
      <a:spcBef>
        <a:spcPct val="0"/>
      </a:spcBef>
      <a:spcAft>
        <a:spcPct val="0"/>
      </a:spcAft>
      <a:defRPr sz="3000" kern="1200">
        <a:solidFill>
          <a:schemeClr val="tx1"/>
        </a:solidFill>
        <a:latin typeface="Arial"/>
        <a:ea typeface="+mn-ea"/>
        <a:cs typeface="+mn-cs"/>
      </a:defRPr>
    </a:lvl2pPr>
    <a:lvl3pPr marL="914400" algn="l" rtl="0" fontAlgn="base">
      <a:spcBef>
        <a:spcPct val="0"/>
      </a:spcBef>
      <a:spcAft>
        <a:spcPct val="0"/>
      </a:spcAft>
      <a:defRPr sz="3000" kern="1200">
        <a:solidFill>
          <a:schemeClr val="tx1"/>
        </a:solidFill>
        <a:latin typeface="Arial"/>
        <a:ea typeface="+mn-ea"/>
        <a:cs typeface="+mn-cs"/>
      </a:defRPr>
    </a:lvl3pPr>
    <a:lvl4pPr marL="1371600" algn="l" rtl="0" fontAlgn="base">
      <a:spcBef>
        <a:spcPct val="0"/>
      </a:spcBef>
      <a:spcAft>
        <a:spcPct val="0"/>
      </a:spcAft>
      <a:defRPr sz="3000" kern="1200">
        <a:solidFill>
          <a:schemeClr val="tx1"/>
        </a:solidFill>
        <a:latin typeface="Arial"/>
        <a:ea typeface="+mn-ea"/>
        <a:cs typeface="+mn-cs"/>
      </a:defRPr>
    </a:lvl4pPr>
    <a:lvl5pPr marL="1828800" algn="l" rtl="0" fontAlgn="base">
      <a:spcBef>
        <a:spcPct val="0"/>
      </a:spcBef>
      <a:spcAft>
        <a:spcPct val="0"/>
      </a:spcAft>
      <a:defRPr sz="3000" kern="1200">
        <a:solidFill>
          <a:schemeClr val="tx1"/>
        </a:solidFill>
        <a:latin typeface="Arial"/>
        <a:ea typeface="+mn-ea"/>
        <a:cs typeface="+mn-cs"/>
      </a:defRPr>
    </a:lvl5pPr>
    <a:lvl6pPr marL="2286000" algn="l" defTabSz="914400" rtl="0" eaLnBrk="1" latinLnBrk="0" hangingPunct="1">
      <a:defRPr sz="3000" kern="1200">
        <a:solidFill>
          <a:schemeClr val="tx1"/>
        </a:solidFill>
        <a:latin typeface="Arial"/>
        <a:ea typeface="+mn-ea"/>
        <a:cs typeface="+mn-cs"/>
      </a:defRPr>
    </a:lvl6pPr>
    <a:lvl7pPr marL="2743200" algn="l" defTabSz="914400" rtl="0" eaLnBrk="1" latinLnBrk="0" hangingPunct="1">
      <a:defRPr sz="3000" kern="1200">
        <a:solidFill>
          <a:schemeClr val="tx1"/>
        </a:solidFill>
        <a:latin typeface="Arial"/>
        <a:ea typeface="+mn-ea"/>
        <a:cs typeface="+mn-cs"/>
      </a:defRPr>
    </a:lvl7pPr>
    <a:lvl8pPr marL="3200400" algn="l" defTabSz="914400" rtl="0" eaLnBrk="1" latinLnBrk="0" hangingPunct="1">
      <a:defRPr sz="3000" kern="1200">
        <a:solidFill>
          <a:schemeClr val="tx1"/>
        </a:solidFill>
        <a:latin typeface="Arial"/>
        <a:ea typeface="+mn-ea"/>
        <a:cs typeface="+mn-cs"/>
      </a:defRPr>
    </a:lvl8pPr>
    <a:lvl9pPr marL="3657600" algn="l" defTabSz="914400" rtl="0" eaLnBrk="1" latinLnBrk="0" hangingPunct="1">
      <a:defRPr sz="3000" kern="1200">
        <a:solidFill>
          <a:schemeClr val="tx1"/>
        </a:solidFill>
        <a:latin typeface="Arial"/>
        <a:ea typeface="+mn-ea"/>
        <a:cs typeface="+mn-cs"/>
      </a:defRPr>
    </a:lvl9pPr>
  </p:defaultTextStyle>
  <p:extLst>
    <p:ext uri="{EFAFB233-063F-42B5-8137-9DF3F51BA10A}">
      <p15:sldGuideLst xmlns:p15="http://schemas.microsoft.com/office/powerpoint/2012/main">
        <p15:guide id="1" orient="horz" pos="9552">
          <p15:clr>
            <a:srgbClr val="A4A3A4"/>
          </p15:clr>
        </p15:guide>
        <p15:guide id="2" pos="25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3616A5-935F-479C-87F6-F3C3866B6E33}" v="105" dt="2026-04-27T09:06:38.7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7382" autoAdjust="0"/>
  </p:normalViewPr>
  <p:slideViewPr>
    <p:cSldViewPr>
      <p:cViewPr>
        <p:scale>
          <a:sx n="33" d="100"/>
          <a:sy n="33" d="100"/>
        </p:scale>
        <p:origin x="-1044" y="-396"/>
      </p:cViewPr>
      <p:guideLst>
        <p:guide orient="horz" pos="9552"/>
        <p:guide pos="25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font" Target="fonts/font3.fntdata"/><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ags" Target="tags/tag1.xml"/><Relationship Id="rId5" Type="http://schemas.openxmlformats.org/officeDocument/2006/relationships/font" Target="fonts/font1.fntdata"/><Relationship Id="rId15" Type="http://schemas.openxmlformats.org/officeDocument/2006/relationships/tableStyles" Target="tableStyles.xml"/><Relationship Id="rId10" Type="http://schemas.openxmlformats.org/officeDocument/2006/relationships/font" Target="fonts/font6.fntdata"/><Relationship Id="rId4" Type="http://schemas.openxmlformats.org/officeDocument/2006/relationships/handoutMaster" Target="handoutMasters/handoutMaster1.xml"/><Relationship Id="rId9" Type="http://schemas.openxmlformats.org/officeDocument/2006/relationships/font" Target="fonts/font5.fntdata"/><Relationship Id="rId14"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 F" userId="a0403107ddecc500" providerId="LiveId" clId="{29C0DAB1-3843-4711-BABC-E293310E0A0F}"/>
    <pc:docChg chg="undo redo custSel addSld delSld modSld sldOrd">
      <pc:chgData name="SH F" userId="a0403107ddecc500" providerId="LiveId" clId="{29C0DAB1-3843-4711-BABC-E293310E0A0F}" dt="2026-04-27T09:06:53.293" v="2210" actId="20577"/>
      <pc:docMkLst>
        <pc:docMk/>
      </pc:docMkLst>
      <pc:sldChg chg="del">
        <pc:chgData name="SH F" userId="a0403107ddecc500" providerId="LiveId" clId="{29C0DAB1-3843-4711-BABC-E293310E0A0F}" dt="2026-04-27T08:22:52.713" v="348" actId="47"/>
        <pc:sldMkLst>
          <pc:docMk/>
          <pc:sldMk cId="0" sldId="256"/>
        </pc:sldMkLst>
      </pc:sldChg>
      <pc:sldChg chg="addSp delSp modSp add mod ord setBg">
        <pc:chgData name="SH F" userId="a0403107ddecc500" providerId="LiveId" clId="{29C0DAB1-3843-4711-BABC-E293310E0A0F}" dt="2026-04-27T09:06:53.293" v="2210" actId="20577"/>
        <pc:sldMkLst>
          <pc:docMk/>
          <pc:sldMk cId="2156952103" sldId="257"/>
        </pc:sldMkLst>
        <pc:spChg chg="mod">
          <ac:chgData name="SH F" userId="a0403107ddecc500" providerId="LiveId" clId="{29C0DAB1-3843-4711-BABC-E293310E0A0F}" dt="2026-04-27T08:51:36.944" v="1669" actId="1076"/>
          <ac:spMkLst>
            <pc:docMk/>
            <pc:sldMk cId="2156952103" sldId="257"/>
            <ac:spMk id="2" creationId="{823C5770-296E-83E3-9B49-A8367E80923B}"/>
          </ac:spMkLst>
        </pc:spChg>
        <pc:spChg chg="mod">
          <ac:chgData name="SH F" userId="a0403107ddecc500" providerId="LiveId" clId="{29C0DAB1-3843-4711-BABC-E293310E0A0F}" dt="2026-04-27T09:05:36.974" v="2177" actId="20577"/>
          <ac:spMkLst>
            <pc:docMk/>
            <pc:sldMk cId="2156952103" sldId="257"/>
            <ac:spMk id="3" creationId="{5D064608-EDAC-5304-A0EA-685F803D368C}"/>
          </ac:spMkLst>
        </pc:spChg>
        <pc:spChg chg="add del">
          <ac:chgData name="SH F" userId="a0403107ddecc500" providerId="LiveId" clId="{29C0DAB1-3843-4711-BABC-E293310E0A0F}" dt="2026-04-27T07:39:36.150" v="13" actId="22"/>
          <ac:spMkLst>
            <pc:docMk/>
            <pc:sldMk cId="2156952103" sldId="257"/>
            <ac:spMk id="5" creationId="{383C28A4-1A50-1B45-F188-2840AE09734D}"/>
          </ac:spMkLst>
        </pc:spChg>
        <pc:spChg chg="add mod">
          <ac:chgData name="SH F" userId="a0403107ddecc500" providerId="LiveId" clId="{29C0DAB1-3843-4711-BABC-E293310E0A0F}" dt="2026-04-27T07:42:39.849" v="24"/>
          <ac:spMkLst>
            <pc:docMk/>
            <pc:sldMk cId="2156952103" sldId="257"/>
            <ac:spMk id="7" creationId="{D7CF5033-143E-D78D-9542-F828991FF72D}"/>
          </ac:spMkLst>
        </pc:spChg>
        <pc:spChg chg="add del mod">
          <ac:chgData name="SH F" userId="a0403107ddecc500" providerId="LiveId" clId="{29C0DAB1-3843-4711-BABC-E293310E0A0F}" dt="2026-04-27T08:01:19.786" v="106" actId="478"/>
          <ac:spMkLst>
            <pc:docMk/>
            <pc:sldMk cId="2156952103" sldId="257"/>
            <ac:spMk id="9" creationId="{1C1A3715-B609-D42B-90EA-EFDD0BC9511D}"/>
          </ac:spMkLst>
        </pc:spChg>
        <pc:spChg chg="add del mod">
          <ac:chgData name="SH F" userId="a0403107ddecc500" providerId="LiveId" clId="{29C0DAB1-3843-4711-BABC-E293310E0A0F}" dt="2026-04-27T08:01:22.584" v="108" actId="478"/>
          <ac:spMkLst>
            <pc:docMk/>
            <pc:sldMk cId="2156952103" sldId="257"/>
            <ac:spMk id="10" creationId="{A1B525DC-8074-C3C4-190C-A3F531A9E266}"/>
          </ac:spMkLst>
        </pc:spChg>
        <pc:spChg chg="add">
          <ac:chgData name="SH F" userId="a0403107ddecc500" providerId="LiveId" clId="{29C0DAB1-3843-4711-BABC-E293310E0A0F}" dt="2026-04-27T08:49:54.420" v="1546"/>
          <ac:spMkLst>
            <pc:docMk/>
            <pc:sldMk cId="2156952103" sldId="257"/>
            <ac:spMk id="15" creationId="{E494EA29-5496-BC93-40E0-1640B950BB5A}"/>
          </ac:spMkLst>
        </pc:spChg>
        <pc:spChg chg="mod">
          <ac:chgData name="SH F" userId="a0403107ddecc500" providerId="LiveId" clId="{29C0DAB1-3843-4711-BABC-E293310E0A0F}" dt="2026-04-27T09:06:16.925" v="2201" actId="20577"/>
          <ac:spMkLst>
            <pc:docMk/>
            <pc:sldMk cId="2156952103" sldId="257"/>
            <ac:spMk id="20" creationId="{82650476-8C80-0E1E-4A2A-DA4D1CFD0D3A}"/>
          </ac:spMkLst>
        </pc:spChg>
        <pc:spChg chg="mod">
          <ac:chgData name="SH F" userId="a0403107ddecc500" providerId="LiveId" clId="{29C0DAB1-3843-4711-BABC-E293310E0A0F}" dt="2026-04-27T09:06:38.792" v="2205"/>
          <ac:spMkLst>
            <pc:docMk/>
            <pc:sldMk cId="2156952103" sldId="257"/>
            <ac:spMk id="22" creationId="{6EA19912-1F79-7425-844B-56FCFFCB5378}"/>
          </ac:spMkLst>
        </pc:spChg>
        <pc:spChg chg="mod">
          <ac:chgData name="SH F" userId="a0403107ddecc500" providerId="LiveId" clId="{29C0DAB1-3843-4711-BABC-E293310E0A0F}" dt="2026-04-27T08:52:48.614" v="1682" actId="20577"/>
          <ac:spMkLst>
            <pc:docMk/>
            <pc:sldMk cId="2156952103" sldId="257"/>
            <ac:spMk id="26" creationId="{3A0AA6FC-5307-16DC-D100-69F82C77F09B}"/>
          </ac:spMkLst>
        </pc:spChg>
        <pc:spChg chg="mod">
          <ac:chgData name="SH F" userId="a0403107ddecc500" providerId="LiveId" clId="{29C0DAB1-3843-4711-BABC-E293310E0A0F}" dt="2026-04-27T09:06:53.293" v="2210" actId="20577"/>
          <ac:spMkLst>
            <pc:docMk/>
            <pc:sldMk cId="2156952103" sldId="257"/>
            <ac:spMk id="27" creationId="{AACD0EA9-9504-21AE-9102-CBBE2CFFB0E8}"/>
          </ac:spMkLst>
        </pc:spChg>
        <pc:spChg chg="mod">
          <ac:chgData name="SH F" userId="a0403107ddecc500" providerId="LiveId" clId="{29C0DAB1-3843-4711-BABC-E293310E0A0F}" dt="2026-04-27T09:03:56.498" v="2139" actId="20577"/>
          <ac:spMkLst>
            <pc:docMk/>
            <pc:sldMk cId="2156952103" sldId="257"/>
            <ac:spMk id="38" creationId="{05BC4776-3074-932A-4451-12957767F44F}"/>
          </ac:spMkLst>
        </pc:spChg>
        <pc:spChg chg="mod">
          <ac:chgData name="SH F" userId="a0403107ddecc500" providerId="LiveId" clId="{29C0DAB1-3843-4711-BABC-E293310E0A0F}" dt="2026-04-27T08:31:34.897" v="741" actId="14100"/>
          <ac:spMkLst>
            <pc:docMk/>
            <pc:sldMk cId="2156952103" sldId="257"/>
            <ac:spMk id="42" creationId="{2419C126-7671-FB9D-FB6C-BF02ADBC1AD7}"/>
          </ac:spMkLst>
        </pc:spChg>
        <pc:spChg chg="mod">
          <ac:chgData name="SH F" userId="a0403107ddecc500" providerId="LiveId" clId="{29C0DAB1-3843-4711-BABC-E293310E0A0F}" dt="2026-04-27T08:53:21.941" v="1689"/>
          <ac:spMkLst>
            <pc:docMk/>
            <pc:sldMk cId="2156952103" sldId="257"/>
            <ac:spMk id="46" creationId="{9855E459-7FB6-FDFC-29FA-8AAB4EE2BB23}"/>
          </ac:spMkLst>
        </pc:spChg>
        <pc:spChg chg="mod">
          <ac:chgData name="SH F" userId="a0403107ddecc500" providerId="LiveId" clId="{29C0DAB1-3843-4711-BABC-E293310E0A0F}" dt="2026-04-27T08:35:05.681" v="902" actId="1076"/>
          <ac:spMkLst>
            <pc:docMk/>
            <pc:sldMk cId="2156952103" sldId="257"/>
            <ac:spMk id="50" creationId="{089BBB1C-0E62-FF84-5EED-BB573DD8C9D1}"/>
          </ac:spMkLst>
        </pc:spChg>
        <pc:spChg chg="mod">
          <ac:chgData name="SH F" userId="a0403107ddecc500" providerId="LiveId" clId="{29C0DAB1-3843-4711-BABC-E293310E0A0F}" dt="2026-04-27T08:52:01.231" v="1673" actId="1076"/>
          <ac:spMkLst>
            <pc:docMk/>
            <pc:sldMk cId="2156952103" sldId="257"/>
            <ac:spMk id="52" creationId="{AFEECF62-EAC9-7ED9-3165-F4B83FA476A8}"/>
          </ac:spMkLst>
        </pc:spChg>
        <pc:spChg chg="mod">
          <ac:chgData name="SH F" userId="a0403107ddecc500" providerId="LiveId" clId="{29C0DAB1-3843-4711-BABC-E293310E0A0F}" dt="2026-04-27T09:05:10.841" v="2170" actId="20577"/>
          <ac:spMkLst>
            <pc:docMk/>
            <pc:sldMk cId="2156952103" sldId="257"/>
            <ac:spMk id="294" creationId="{8B260642-450E-C384-AC15-E104DB75019B}"/>
          </ac:spMkLst>
        </pc:spChg>
        <pc:spChg chg="mod">
          <ac:chgData name="SH F" userId="a0403107ddecc500" providerId="LiveId" clId="{29C0DAB1-3843-4711-BABC-E293310E0A0F}" dt="2026-04-27T08:52:04.329" v="1674" actId="1076"/>
          <ac:spMkLst>
            <pc:docMk/>
            <pc:sldMk cId="2156952103" sldId="257"/>
            <ac:spMk id="295" creationId="{A9522B72-3E45-F542-C571-4E6D9C3EF0FC}"/>
          </ac:spMkLst>
        </pc:spChg>
        <pc:graphicFrameChg chg="add mod">
          <ac:chgData name="SH F" userId="a0403107ddecc500" providerId="LiveId" clId="{29C0DAB1-3843-4711-BABC-E293310E0A0F}" dt="2026-04-27T07:42:38.476" v="23"/>
          <ac:graphicFrameMkLst>
            <pc:docMk/>
            <pc:sldMk cId="2156952103" sldId="257"/>
            <ac:graphicFrameMk id="6" creationId="{B7A0DC44-617D-C715-59AC-A92B49FDF007}"/>
          </ac:graphicFrameMkLst>
        </pc:graphicFrameChg>
        <pc:graphicFrameChg chg="add mod modGraphic">
          <ac:chgData name="SH F" userId="a0403107ddecc500" providerId="LiveId" clId="{29C0DAB1-3843-4711-BABC-E293310E0A0F}" dt="2026-04-27T08:55:03.826" v="1739" actId="1076"/>
          <ac:graphicFrameMkLst>
            <pc:docMk/>
            <pc:sldMk cId="2156952103" sldId="257"/>
            <ac:graphicFrameMk id="8" creationId="{BC2A9B3D-6C86-7C55-96D2-2D68A528F259}"/>
          </ac:graphicFrameMkLst>
        </pc:graphicFrameChg>
        <pc:picChg chg="add mod modCrop">
          <ac:chgData name="SH F" userId="a0403107ddecc500" providerId="LiveId" clId="{29C0DAB1-3843-4711-BABC-E293310E0A0F}" dt="2026-04-27T08:52:37.656" v="1675" actId="732"/>
          <ac:picMkLst>
            <pc:docMk/>
            <pc:sldMk cId="2156952103" sldId="257"/>
            <ac:picMk id="12" creationId="{1A2D8A46-BFBB-6230-C7B2-4DDC4C461B2E}"/>
          </ac:picMkLst>
        </pc:picChg>
        <pc:picChg chg="add del mod">
          <ac:chgData name="SH F" userId="a0403107ddecc500" providerId="LiveId" clId="{29C0DAB1-3843-4711-BABC-E293310E0A0F}" dt="2026-04-27T08:38:08.389" v="1022" actId="478"/>
          <ac:picMkLst>
            <pc:docMk/>
            <pc:sldMk cId="2156952103" sldId="257"/>
            <ac:picMk id="13" creationId="{15057517-F0A3-F3E6-B8B4-C04F14445AAE}"/>
          </ac:picMkLst>
        </pc:picChg>
        <pc:picChg chg="add del mod">
          <ac:chgData name="SH F" userId="a0403107ddecc500" providerId="LiveId" clId="{29C0DAB1-3843-4711-BABC-E293310E0A0F}" dt="2026-04-27T08:38:13.416" v="1026" actId="478"/>
          <ac:picMkLst>
            <pc:docMk/>
            <pc:sldMk cId="2156952103" sldId="257"/>
            <ac:picMk id="14" creationId="{FBB02595-D6A9-7AE5-6D68-37952120DEFA}"/>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026"/>
          <p:cNvSpPr>
            <a:spLocks noGrp="1" noChangeArrowheads="1"/>
          </p:cNvSpPr>
          <p:nvPr>
            <p:ph type="hdr" sz="quarter"/>
          </p:nvPr>
        </p:nvSpPr>
        <p:spPr bwMode="auto">
          <a:xfrm>
            <a:off x="0" y="0"/>
            <a:ext cx="16224250" cy="2827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37031" tIns="268519" rIns="537031" bIns="268519" anchor="t" anchorCtr="0" compatLnSpc="1">
            <a:prstTxWarp prst="textNoShape">
              <a:avLst/>
            </a:prstTxWarp>
          </a:bodyPr>
          <a:lstStyle>
            <a:defPPr>
              <a:defRPr kern="1200"/>
            </a:defPPr>
            <a:lvl1pPr defTabSz="5373688">
              <a:defRPr sz="7100" smtClean="0"/>
            </a:lvl1pPr>
          </a:lstStyle>
          <a:p>
            <a:pPr>
              <a:defRPr/>
            </a:pPr>
            <a:endParaRPr lang="en-US"/>
          </a:p>
        </p:txBody>
      </p:sp>
      <p:sp>
        <p:nvSpPr>
          <p:cNvPr id="4099" name="Rectangle 1027"/>
          <p:cNvSpPr>
            <a:spLocks noGrp="1" noChangeArrowheads="1"/>
          </p:cNvSpPr>
          <p:nvPr>
            <p:ph type="dt" sz="quarter" idx="1"/>
          </p:nvPr>
        </p:nvSpPr>
        <p:spPr bwMode="auto">
          <a:xfrm>
            <a:off x="21216938" y="0"/>
            <a:ext cx="16224250" cy="2827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37031" tIns="268519" rIns="537031" bIns="268519" anchor="t" anchorCtr="0" compatLnSpc="1">
            <a:prstTxWarp prst="textNoShape">
              <a:avLst/>
            </a:prstTxWarp>
          </a:bodyPr>
          <a:lstStyle>
            <a:defPPr>
              <a:defRPr kern="1200"/>
            </a:defPPr>
            <a:lvl1pPr algn="r" defTabSz="5373688">
              <a:defRPr sz="7100" smtClean="0"/>
            </a:lvl1pPr>
          </a:lstStyle>
          <a:p>
            <a:pPr>
              <a:defRPr/>
            </a:pPr>
            <a:endParaRPr lang="en-US"/>
          </a:p>
        </p:txBody>
      </p:sp>
      <p:sp>
        <p:nvSpPr>
          <p:cNvPr id="4100" name="Rectangle 1028"/>
          <p:cNvSpPr>
            <a:spLocks noGrp="1" noChangeArrowheads="1"/>
          </p:cNvSpPr>
          <p:nvPr>
            <p:ph type="ftr" sz="quarter" idx="2"/>
          </p:nvPr>
        </p:nvSpPr>
        <p:spPr bwMode="auto">
          <a:xfrm>
            <a:off x="0" y="53722588"/>
            <a:ext cx="16224250" cy="2827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37031" tIns="268519" rIns="537031" bIns="268519" anchor="b" anchorCtr="0" compatLnSpc="1">
            <a:prstTxWarp prst="textNoShape">
              <a:avLst/>
            </a:prstTxWarp>
          </a:bodyPr>
          <a:lstStyle>
            <a:defPPr>
              <a:defRPr kern="1200"/>
            </a:defPPr>
            <a:lvl1pPr defTabSz="5373688">
              <a:defRPr sz="7100" smtClean="0"/>
            </a:lvl1pPr>
          </a:lstStyle>
          <a:p>
            <a:pPr>
              <a:defRPr/>
            </a:pPr>
            <a:endParaRPr lang="en-US"/>
          </a:p>
        </p:txBody>
      </p:sp>
      <p:sp>
        <p:nvSpPr>
          <p:cNvPr id="4101" name="Rectangle 1029"/>
          <p:cNvSpPr>
            <a:spLocks noGrp="1" noChangeArrowheads="1"/>
          </p:cNvSpPr>
          <p:nvPr>
            <p:ph type="sldNum" sz="quarter" idx="3"/>
          </p:nvPr>
        </p:nvSpPr>
        <p:spPr bwMode="auto">
          <a:xfrm>
            <a:off x="21216938" y="53722588"/>
            <a:ext cx="16224250" cy="2827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37031" tIns="268519" rIns="537031" bIns="268519" anchor="b" anchorCtr="0" compatLnSpc="1">
            <a:prstTxWarp prst="textNoShape">
              <a:avLst/>
            </a:prstTxWarp>
          </a:bodyPr>
          <a:lstStyle>
            <a:defPPr>
              <a:defRPr kern="1200"/>
            </a:defPPr>
            <a:lvl1pPr algn="r" defTabSz="5373688">
              <a:defRPr sz="7100" smtClean="0"/>
            </a:lvl1pPr>
          </a:lstStyle>
          <a:p>
            <a:pPr>
              <a:defRPr/>
            </a:pPr>
            <a:fld id="{C3821831-2B9E-4755-9FF2-D0B0BEF81726}" type="slidenum">
              <a:rPr lang="en-US"/>
              <a:pPr>
                <a:defRPr/>
              </a:pPr>
              <a:t>‹#›</a:t>
            </a:fld>
            <a:endParaRPr lang="en-US"/>
          </a:p>
        </p:txBody>
      </p:sp>
    </p:spTree>
    <p:extLst>
      <p:ext uri="{BB962C8B-B14F-4D97-AF65-F5344CB8AC3E}">
        <p14:creationId xmlns:p14="http://schemas.microsoft.com/office/powerpoint/2010/main" val="22441688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16224250" cy="2827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39231" tIns="269615" rIns="539231" bIns="269615" anchor="t" anchorCtr="0" compatLnSpc="1">
            <a:prstTxWarp prst="textNoShape">
              <a:avLst/>
            </a:prstTxWarp>
          </a:bodyPr>
          <a:lstStyle>
            <a:defPPr>
              <a:defRPr kern="1200"/>
            </a:defPPr>
            <a:lvl1pPr defTabSz="5392738">
              <a:defRPr sz="7100" smtClean="0"/>
            </a:lvl1pPr>
          </a:lstStyle>
          <a:p>
            <a:pPr>
              <a:defRPr/>
            </a:pPr>
            <a:endParaRPr lang="en-US"/>
          </a:p>
        </p:txBody>
      </p:sp>
      <p:sp>
        <p:nvSpPr>
          <p:cNvPr id="17411" name="Rectangle 3"/>
          <p:cNvSpPr>
            <a:spLocks noGrp="1" noChangeArrowheads="1"/>
          </p:cNvSpPr>
          <p:nvPr>
            <p:ph type="dt" idx="1"/>
          </p:nvPr>
        </p:nvSpPr>
        <p:spPr bwMode="auto">
          <a:xfrm>
            <a:off x="21207412" y="0"/>
            <a:ext cx="16225838" cy="2827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39231" tIns="269615" rIns="539231" bIns="269615" anchor="t" anchorCtr="0" compatLnSpc="1">
            <a:prstTxWarp prst="textNoShape">
              <a:avLst/>
            </a:prstTxWarp>
          </a:bodyPr>
          <a:lstStyle>
            <a:defPPr>
              <a:defRPr kern="1200"/>
            </a:defPPr>
            <a:lvl1pPr algn="r" defTabSz="5392738">
              <a:defRPr sz="7100" smtClean="0"/>
            </a:lvl1pPr>
          </a:lstStyle>
          <a:p>
            <a:pPr>
              <a:defRPr/>
            </a:pPr>
            <a:endParaRPr lang="en-US"/>
          </a:p>
        </p:txBody>
      </p:sp>
      <p:sp>
        <p:nvSpPr>
          <p:cNvPr id="3076" name="Rectangle 4"/>
          <p:cNvSpPr>
            <a:spLocks noGrp="1" noRot="1" noChangeAspect="1" noChangeArrowheads="1" noTextEdit="1"/>
          </p:cNvSpPr>
          <p:nvPr>
            <p:ph type="sldImg" idx="2"/>
          </p:nvPr>
        </p:nvSpPr>
        <p:spPr bwMode="auto">
          <a:xfrm>
            <a:off x="4583113" y="4241800"/>
            <a:ext cx="28274962" cy="21205825"/>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p:cNvSpPr>
            <a:spLocks noGrp="1" noChangeArrowheads="1"/>
          </p:cNvSpPr>
          <p:nvPr>
            <p:ph type="body" sz="quarter" idx="3"/>
          </p:nvPr>
        </p:nvSpPr>
        <p:spPr bwMode="auto">
          <a:xfrm>
            <a:off x="3744913" y="26860500"/>
            <a:ext cx="29952950" cy="25447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39231" tIns="269615" rIns="539231" bIns="269615" anchor="t" anchorCtr="0" compatLnSpc="1">
            <a:prstTxWarp prst="textNoShape">
              <a:avLst/>
            </a:prstTxWarp>
          </a:bodyPr>
          <a:lstStyle>
            <a:defPPr>
              <a:defRPr kern="1200"/>
            </a:def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414" name="Rectangle 6"/>
          <p:cNvSpPr>
            <a:spLocks noGrp="1" noChangeArrowheads="1"/>
          </p:cNvSpPr>
          <p:nvPr>
            <p:ph type="ftr" sz="quarter" idx="4"/>
          </p:nvPr>
        </p:nvSpPr>
        <p:spPr bwMode="auto">
          <a:xfrm>
            <a:off x="0" y="53713062"/>
            <a:ext cx="16224250" cy="2827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39231" tIns="269615" rIns="539231" bIns="269615" anchor="b" anchorCtr="0" compatLnSpc="1">
            <a:prstTxWarp prst="textNoShape">
              <a:avLst/>
            </a:prstTxWarp>
          </a:bodyPr>
          <a:lstStyle>
            <a:defPPr>
              <a:defRPr kern="1200"/>
            </a:defPPr>
            <a:lvl1pPr defTabSz="5392738">
              <a:defRPr sz="7100" smtClean="0"/>
            </a:lvl1pPr>
          </a:lstStyle>
          <a:p>
            <a:pPr>
              <a:defRPr/>
            </a:pPr>
            <a:endParaRPr lang="en-US"/>
          </a:p>
        </p:txBody>
      </p:sp>
      <p:sp>
        <p:nvSpPr>
          <p:cNvPr id="17415" name="Rectangle 7"/>
          <p:cNvSpPr>
            <a:spLocks noGrp="1" noChangeArrowheads="1"/>
          </p:cNvSpPr>
          <p:nvPr>
            <p:ph type="sldNum" sz="quarter" idx="5"/>
          </p:nvPr>
        </p:nvSpPr>
        <p:spPr bwMode="auto">
          <a:xfrm>
            <a:off x="21207412" y="53713062"/>
            <a:ext cx="16225838" cy="2827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39231" tIns="269615" rIns="539231" bIns="269615" anchor="b" anchorCtr="0" compatLnSpc="1">
            <a:prstTxWarp prst="textNoShape">
              <a:avLst/>
            </a:prstTxWarp>
          </a:bodyPr>
          <a:lstStyle>
            <a:defPPr>
              <a:defRPr kern="1200"/>
            </a:defPPr>
            <a:lvl1pPr algn="r" defTabSz="5392738">
              <a:defRPr sz="7100" smtClean="0"/>
            </a:lvl1pPr>
          </a:lstStyle>
          <a:p>
            <a:pPr>
              <a:defRPr/>
            </a:pPr>
            <a:fld id="{A7A3E3C6-57BD-4827-A686-7B170B46C045}" type="slidenum">
              <a:rPr lang="en-US"/>
              <a:pPr>
                <a:defRPr/>
              </a:pPr>
              <a:t>‹#›</a:t>
            </a:fld>
            <a:endParaRPr lang="en-US"/>
          </a:p>
        </p:txBody>
      </p:sp>
    </p:spTree>
    <p:extLst>
      <p:ext uri="{BB962C8B-B14F-4D97-AF65-F5344CB8AC3E}">
        <p14:creationId xmlns:p14="http://schemas.microsoft.com/office/powerpoint/2010/main" val="16687350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a:ea typeface="+mn-ea"/>
        <a:cs typeface="+mn-cs"/>
      </a:defRPr>
    </a:lvl1pPr>
    <a:lvl2pPr marL="457200" algn="l" rtl="0" eaLnBrk="0" fontAlgn="base" hangingPunct="0">
      <a:spcBef>
        <a:spcPct val="30000"/>
      </a:spcBef>
      <a:spcAft>
        <a:spcPct val="0"/>
      </a:spcAft>
      <a:defRPr sz="1200" kern="1200">
        <a:solidFill>
          <a:schemeClr val="tx1"/>
        </a:solidFill>
        <a:latin typeface="Arial"/>
        <a:ea typeface="+mn-ea"/>
        <a:cs typeface="+mn-cs"/>
      </a:defRPr>
    </a:lvl2pPr>
    <a:lvl3pPr marL="914400" algn="l" rtl="0" eaLnBrk="0" fontAlgn="base" hangingPunct="0">
      <a:spcBef>
        <a:spcPct val="30000"/>
      </a:spcBef>
      <a:spcAft>
        <a:spcPct val="0"/>
      </a:spcAft>
      <a:defRPr sz="1200" kern="1200">
        <a:solidFill>
          <a:schemeClr val="tx1"/>
        </a:solidFill>
        <a:latin typeface="Arial"/>
        <a:ea typeface="+mn-ea"/>
        <a:cs typeface="+mn-cs"/>
      </a:defRPr>
    </a:lvl3pPr>
    <a:lvl4pPr marL="1371600" algn="l" rtl="0" eaLnBrk="0" fontAlgn="base" hangingPunct="0">
      <a:spcBef>
        <a:spcPct val="30000"/>
      </a:spcBef>
      <a:spcAft>
        <a:spcPct val="0"/>
      </a:spcAft>
      <a:defRPr sz="1200" kern="1200">
        <a:solidFill>
          <a:schemeClr val="tx1"/>
        </a:solidFill>
        <a:latin typeface="Arial"/>
        <a:ea typeface="+mn-ea"/>
        <a:cs typeface="+mn-cs"/>
      </a:defRPr>
    </a:lvl4pPr>
    <a:lvl5pPr marL="1828800" algn="l" rtl="0" eaLnBrk="0" fontAlgn="base" hangingPunct="0">
      <a:spcBef>
        <a:spcPct val="30000"/>
      </a:spcBef>
      <a:spcAft>
        <a:spcPct val="0"/>
      </a:spcAft>
      <a:defRPr sz="1200" kern="1200">
        <a:solidFill>
          <a:schemeClr val="tx1"/>
        </a:solidFill>
        <a:latin typeface="Arial"/>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A645C-8205-48BC-3178-0784FD04D07D}"/>
            </a:ext>
          </a:extLst>
        </p:cNvPr>
        <p:cNvGrpSpPr/>
        <p:nvPr/>
      </p:nvGrpSpPr>
      <p:grpSpPr>
        <a:xfrm>
          <a:off x="0" y="0"/>
          <a:ext cx="0" cy="0"/>
          <a:chOff x="0" y="0"/>
          <a:chExt cx="0" cy="0"/>
        </a:xfrm>
      </p:grpSpPr>
      <p:sp>
        <p:nvSpPr>
          <p:cNvPr id="4098" name="Rectangle 7">
            <a:extLst>
              <a:ext uri="{FF2B5EF4-FFF2-40B4-BE49-F238E27FC236}">
                <a16:creationId xmlns:a16="http://schemas.microsoft.com/office/drawing/2014/main" id="{A90DBDB8-341D-1653-5F7D-B164EEA4DD78}"/>
              </a:ext>
            </a:extLst>
          </p:cNvPr>
          <p:cNvSpPr>
            <a:spLocks noGrp="1" noChangeArrowheads="1"/>
          </p:cNvSpPr>
          <p:nvPr>
            <p:ph type="sldNum" sz="quarter" idx="5"/>
          </p:nvPr>
        </p:nvSpPr>
        <p:spPr>
          <a:noFill/>
        </p:spPr>
        <p:txBody>
          <a:bodyPr/>
          <a:lstStyle>
            <a:defPPr>
              <a:defRPr kern="1200"/>
            </a:defPPr>
            <a:lvl1pPr defTabSz="5392738" eaLnBrk="0" hangingPunct="0">
              <a:defRPr sz="3000">
                <a:solidFill>
                  <a:schemeClr val="tx1"/>
                </a:solidFill>
                <a:latin typeface="Arial"/>
              </a:defRPr>
            </a:lvl1pPr>
            <a:lvl2pPr marL="742950" indent="-285750" defTabSz="5392738" eaLnBrk="0" hangingPunct="0">
              <a:defRPr sz="3000">
                <a:solidFill>
                  <a:schemeClr val="tx1"/>
                </a:solidFill>
                <a:latin typeface="Arial"/>
              </a:defRPr>
            </a:lvl2pPr>
            <a:lvl3pPr marL="1143000" indent="-228600" defTabSz="5392738" eaLnBrk="0" hangingPunct="0">
              <a:defRPr sz="3000">
                <a:solidFill>
                  <a:schemeClr val="tx1"/>
                </a:solidFill>
                <a:latin typeface="Arial"/>
              </a:defRPr>
            </a:lvl3pPr>
            <a:lvl4pPr marL="1600200" indent="-228600" defTabSz="5392738" eaLnBrk="0" hangingPunct="0">
              <a:defRPr sz="3000">
                <a:solidFill>
                  <a:schemeClr val="tx1"/>
                </a:solidFill>
                <a:latin typeface="Arial"/>
              </a:defRPr>
            </a:lvl4pPr>
            <a:lvl5pPr marL="2057400" indent="-228600" defTabSz="5392738" eaLnBrk="0" hangingPunct="0">
              <a:defRPr sz="3000">
                <a:solidFill>
                  <a:schemeClr val="tx1"/>
                </a:solidFill>
                <a:latin typeface="Arial"/>
              </a:defRPr>
            </a:lvl5pPr>
            <a:lvl6pPr marL="2514600" indent="-228600" defTabSz="5392738" eaLnBrk="0" fontAlgn="base" hangingPunct="0">
              <a:spcBef>
                <a:spcPct val="0"/>
              </a:spcBef>
              <a:spcAft>
                <a:spcPct val="0"/>
              </a:spcAft>
              <a:defRPr sz="3000">
                <a:solidFill>
                  <a:schemeClr val="tx1"/>
                </a:solidFill>
                <a:latin typeface="Arial"/>
              </a:defRPr>
            </a:lvl6pPr>
            <a:lvl7pPr marL="2971800" indent="-228600" defTabSz="5392738" eaLnBrk="0" fontAlgn="base" hangingPunct="0">
              <a:spcBef>
                <a:spcPct val="0"/>
              </a:spcBef>
              <a:spcAft>
                <a:spcPct val="0"/>
              </a:spcAft>
              <a:defRPr sz="3000">
                <a:solidFill>
                  <a:schemeClr val="tx1"/>
                </a:solidFill>
                <a:latin typeface="Arial"/>
              </a:defRPr>
            </a:lvl7pPr>
            <a:lvl8pPr marL="3429000" indent="-228600" defTabSz="5392738" eaLnBrk="0" fontAlgn="base" hangingPunct="0">
              <a:spcBef>
                <a:spcPct val="0"/>
              </a:spcBef>
              <a:spcAft>
                <a:spcPct val="0"/>
              </a:spcAft>
              <a:defRPr sz="3000">
                <a:solidFill>
                  <a:schemeClr val="tx1"/>
                </a:solidFill>
                <a:latin typeface="Arial"/>
              </a:defRPr>
            </a:lvl8pPr>
            <a:lvl9pPr marL="3886200" indent="-228600" defTabSz="5392738" eaLnBrk="0" fontAlgn="base" hangingPunct="0">
              <a:spcBef>
                <a:spcPct val="0"/>
              </a:spcBef>
              <a:spcAft>
                <a:spcPct val="0"/>
              </a:spcAft>
              <a:defRPr sz="3000">
                <a:solidFill>
                  <a:schemeClr val="tx1"/>
                </a:solidFill>
                <a:latin typeface="Arial"/>
              </a:defRPr>
            </a:lvl9pPr>
          </a:lstStyle>
          <a:p>
            <a:pPr eaLnBrk="1" hangingPunct="1"/>
            <a:fld id="{8013D4E7-0005-4E28-B809-46F629ED953E}" type="slidenum">
              <a:rPr lang="en-US" sz="7100"/>
              <a:pPr eaLnBrk="1" hangingPunct="1"/>
              <a:t>1</a:t>
            </a:fld>
            <a:endParaRPr lang="en-US" sz="7100"/>
          </a:p>
        </p:txBody>
      </p:sp>
      <p:sp>
        <p:nvSpPr>
          <p:cNvPr id="4099" name="Rectangle 2">
            <a:extLst>
              <a:ext uri="{FF2B5EF4-FFF2-40B4-BE49-F238E27FC236}">
                <a16:creationId xmlns:a16="http://schemas.microsoft.com/office/drawing/2014/main" id="{41C4197B-3AA9-3C42-7E7A-7E6D363D7712}"/>
              </a:ext>
            </a:extLst>
          </p:cNvPr>
          <p:cNvSpPr>
            <a:spLocks noGrp="1" noRot="1" noChangeAspect="1" noChangeArrowheads="1" noTextEdit="1"/>
          </p:cNvSpPr>
          <p:nvPr>
            <p:ph type="sldImg"/>
          </p:nvPr>
        </p:nvSpPr>
        <p:spPr/>
      </p:sp>
      <p:sp>
        <p:nvSpPr>
          <p:cNvPr id="4100" name="Rectangle 3">
            <a:extLst>
              <a:ext uri="{FF2B5EF4-FFF2-40B4-BE49-F238E27FC236}">
                <a16:creationId xmlns:a16="http://schemas.microsoft.com/office/drawing/2014/main" id="{DE1ED9B0-8B04-343A-B237-0CF78A40764F}"/>
              </a:ext>
            </a:extLst>
          </p:cNvPr>
          <p:cNvSpPr>
            <a:spLocks noGrp="1" noChangeArrowheads="1"/>
          </p:cNvSpPr>
          <p:nvPr>
            <p:ph type="body" idx="1"/>
          </p:nvPr>
        </p:nvSpPr>
        <p:spPr>
          <a:noFill/>
        </p:spPr>
        <p:txBody>
          <a:bodyPr/>
          <a:lstStyle>
            <a:defPPr>
              <a:defRPr kern="1200"/>
            </a:defPPr>
          </a:lstStyle>
          <a:p>
            <a:pPr eaLnBrk="1" hangingPunct="1"/>
            <a:endParaRPr lang="en-US"/>
          </a:p>
        </p:txBody>
      </p:sp>
    </p:spTree>
    <p:extLst>
      <p:ext uri="{BB962C8B-B14F-4D97-AF65-F5344CB8AC3E}">
        <p14:creationId xmlns:p14="http://schemas.microsoft.com/office/powerpoint/2010/main" val="1736295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475" y="10226675"/>
            <a:ext cx="37306250" cy="7054850"/>
          </a:xfrm>
        </p:spPr>
        <p:txBody>
          <a:bodyPr/>
          <a:lstStyle>
            <a:defPPr>
              <a:defRPr kern="1200"/>
            </a:defPPr>
          </a:lstStyle>
          <a:p>
            <a:r>
              <a:rPr lang="en-US"/>
              <a:t>Click to edit Master title style</a:t>
            </a:r>
          </a:p>
        </p:txBody>
      </p:sp>
      <p:sp>
        <p:nvSpPr>
          <p:cNvPr id="3" name="Subtitle 2"/>
          <p:cNvSpPr>
            <a:spLocks noGrp="1"/>
          </p:cNvSpPr>
          <p:nvPr>
            <p:ph type="subTitle" idx="1"/>
          </p:nvPr>
        </p:nvSpPr>
        <p:spPr>
          <a:xfrm>
            <a:off x="6583363" y="18653125"/>
            <a:ext cx="30724475" cy="8413750"/>
          </a:xfrm>
        </p:spPr>
        <p:txBody>
          <a:bodyPr/>
          <a:lstStyle>
            <a:defPPr>
              <a:defRPr kern="1200"/>
            </a:defPPr>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44064D7D-464A-4708-9759-403F89E21017}" type="slidenum">
              <a:rPr lang="en-US"/>
              <a:pPr>
                <a:defRPr/>
              </a:pPr>
              <a:t>‹#›</a:t>
            </a:fld>
            <a:endParaRPr lang="en-US"/>
          </a:p>
        </p:txBody>
      </p:sp>
    </p:spTree>
    <p:extLst>
      <p:ext uri="{BB962C8B-B14F-4D97-AF65-F5344CB8AC3E}">
        <p14:creationId xmlns:p14="http://schemas.microsoft.com/office/powerpoint/2010/main" val="158175605"/>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Content Placeholder 2"/>
          <p:cNvSpPr>
            <a:spLocks noGrp="1"/>
          </p:cNvSpPr>
          <p:nvPr>
            <p:ph idx="1"/>
          </p:nvPr>
        </p:nvSpPr>
        <p:spPr/>
        <p:txBody>
          <a:bodyPr/>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B78A6E67-DA7B-4FCC-A18A-FC7C8A034C4D}" type="slidenum">
              <a:rPr lang="en-US"/>
              <a:pPr>
                <a:defRPr/>
              </a:pPr>
              <a:t>‹#›</a:t>
            </a:fld>
            <a:endParaRPr lang="en-US"/>
          </a:p>
        </p:txBody>
      </p:sp>
    </p:spTree>
    <p:extLst>
      <p:ext uri="{BB962C8B-B14F-4D97-AF65-F5344CB8AC3E}">
        <p14:creationId xmlns:p14="http://schemas.microsoft.com/office/powerpoint/2010/main" val="105421884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0" y="21153438"/>
            <a:ext cx="37307838" cy="6537325"/>
          </a:xfrm>
        </p:spPr>
        <p:txBody>
          <a:bodyPr anchor="t"/>
          <a:lstStyle>
            <a:defPPr>
              <a:defRPr kern="1200"/>
            </a:defPPr>
            <a:lvl1pPr algn="l">
              <a:defRPr sz="4000" b="1" cap="all"/>
            </a:lvl1pPr>
          </a:lstStyle>
          <a:p>
            <a:r>
              <a:rPr lang="en-US"/>
              <a:t>Click to edit Master title style</a:t>
            </a:r>
          </a:p>
        </p:txBody>
      </p:sp>
      <p:sp>
        <p:nvSpPr>
          <p:cNvPr id="3" name="Text Placeholder 2"/>
          <p:cNvSpPr>
            <a:spLocks noGrp="1"/>
          </p:cNvSpPr>
          <p:nvPr>
            <p:ph type="body" idx="1"/>
          </p:nvPr>
        </p:nvSpPr>
        <p:spPr>
          <a:xfrm>
            <a:off x="3467100" y="13952538"/>
            <a:ext cx="37307838" cy="7200900"/>
          </a:xfrm>
        </p:spPr>
        <p:txBody>
          <a:bodyPr anchor="b"/>
          <a:lstStyle>
            <a:defPPr>
              <a:defRPr kern="1200"/>
            </a:defPPr>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9AB7E099-5C0A-4709-9BBB-71DECD41AB32}" type="slidenum">
              <a:rPr lang="en-US"/>
              <a:pPr>
                <a:defRPr/>
              </a:pPr>
              <a:t>‹#›</a:t>
            </a:fld>
            <a:endParaRPr lang="en-US"/>
          </a:p>
        </p:txBody>
      </p:sp>
    </p:spTree>
    <p:extLst>
      <p:ext uri="{BB962C8B-B14F-4D97-AF65-F5344CB8AC3E}">
        <p14:creationId xmlns:p14="http://schemas.microsoft.com/office/powerpoint/2010/main" val="30720901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Content Placeholder 2"/>
          <p:cNvSpPr>
            <a:spLocks noGrp="1"/>
          </p:cNvSpPr>
          <p:nvPr>
            <p:ph sz="half" idx="1"/>
          </p:nvPr>
        </p:nvSpPr>
        <p:spPr>
          <a:xfrm>
            <a:off x="2195513" y="7681913"/>
            <a:ext cx="19673888" cy="21724938"/>
          </a:xfrm>
        </p:spPr>
        <p:txBody>
          <a:bodyPr/>
          <a:lstStyle>
            <a:defPPr>
              <a:defRPr kern="1200"/>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21800" y="7681913"/>
            <a:ext cx="19675475" cy="21724938"/>
          </a:xfrm>
        </p:spPr>
        <p:txBody>
          <a:bodyPr/>
          <a:lstStyle>
            <a:defPPr>
              <a:defRPr kern="1200"/>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a:defPPr>
            <a:lvl1pPr>
              <a:defRPr/>
            </a:lvl1pPr>
          </a:lstStyle>
          <a:p>
            <a:pPr>
              <a:defRPr/>
            </a:pPr>
            <a:fld id="{B03D45C2-6D5F-448B-95B1-CD0C53878048}" type="slidenum">
              <a:rPr lang="en-US"/>
              <a:pPr>
                <a:defRPr/>
              </a:pPr>
              <a:t>‹#›</a:t>
            </a:fld>
            <a:endParaRPr lang="en-US"/>
          </a:p>
        </p:txBody>
      </p:sp>
    </p:spTree>
    <p:extLst>
      <p:ext uri="{BB962C8B-B14F-4D97-AF65-F5344CB8AC3E}">
        <p14:creationId xmlns:p14="http://schemas.microsoft.com/office/powerpoint/2010/main" val="261684679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p:spPr>
        <p:txBody>
          <a:bodyPr/>
          <a:lstStyle>
            <a:defPPr>
              <a:defRPr kern="1200"/>
            </a:defPPr>
            <a:lvl1pPr>
              <a:defRPr/>
            </a:lvl1pPr>
          </a:lstStyle>
          <a:p>
            <a:r>
              <a:rPr lang="en-US"/>
              <a:t>Click to edit Master title style</a:t>
            </a:r>
          </a:p>
        </p:txBody>
      </p:sp>
      <p:sp>
        <p:nvSpPr>
          <p:cNvPr id="3" name="Text Placeholder 2"/>
          <p:cNvSpPr>
            <a:spLocks noGrp="1"/>
          </p:cNvSpPr>
          <p:nvPr>
            <p:ph type="body" idx="1"/>
          </p:nvPr>
        </p:nvSpPr>
        <p:spPr>
          <a:xfrm>
            <a:off x="2193925" y="7369175"/>
            <a:ext cx="19392900" cy="3070225"/>
          </a:xfrm>
        </p:spPr>
        <p:txBody>
          <a:bodyPr anchor="b"/>
          <a:lstStyle>
            <a:defPPr>
              <a:defRPr kern="1200"/>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193925" y="10439400"/>
            <a:ext cx="19392900" cy="18965862"/>
          </a:xfrm>
        </p:spPr>
        <p:txBody>
          <a:bodyPr/>
          <a:lstStyle>
            <a:defPPr>
              <a:defRPr kern="1200"/>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438" y="7369175"/>
            <a:ext cx="19400838" cy="3070225"/>
          </a:xfrm>
        </p:spPr>
        <p:txBody>
          <a:bodyPr anchor="b"/>
          <a:lstStyle>
            <a:defPPr>
              <a:defRPr kern="1200"/>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2296438" y="10439400"/>
            <a:ext cx="19400838" cy="18965862"/>
          </a:xfrm>
        </p:spPr>
        <p:txBody>
          <a:bodyPr/>
          <a:lstStyle>
            <a:defPPr>
              <a:defRPr kern="1200"/>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8"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9" name="Rectangle 6"/>
          <p:cNvSpPr>
            <a:spLocks noGrp="1" noChangeArrowheads="1"/>
          </p:cNvSpPr>
          <p:nvPr>
            <p:ph type="sldNum" sz="quarter" idx="12"/>
          </p:nvPr>
        </p:nvSpPr>
        <p:spPr/>
        <p:txBody>
          <a:bodyPr/>
          <a:lstStyle>
            <a:defPPr>
              <a:defRPr kern="1200"/>
            </a:defPPr>
            <a:lvl1pPr>
              <a:defRPr/>
            </a:lvl1pPr>
          </a:lstStyle>
          <a:p>
            <a:pPr>
              <a:defRPr/>
            </a:pPr>
            <a:fld id="{18610943-C3CC-4B71-9F28-BF9409E4CB80}" type="slidenum">
              <a:rPr lang="en-US"/>
              <a:pPr>
                <a:defRPr/>
              </a:pPr>
              <a:t>‹#›</a:t>
            </a:fld>
            <a:endParaRPr lang="en-US"/>
          </a:p>
        </p:txBody>
      </p:sp>
    </p:spTree>
    <p:extLst>
      <p:ext uri="{BB962C8B-B14F-4D97-AF65-F5344CB8AC3E}">
        <p14:creationId xmlns:p14="http://schemas.microsoft.com/office/powerpoint/2010/main" val="51920360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4"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5" name="Rectangle 6"/>
          <p:cNvSpPr>
            <a:spLocks noGrp="1" noChangeArrowheads="1"/>
          </p:cNvSpPr>
          <p:nvPr>
            <p:ph type="sldNum" sz="quarter" idx="12"/>
          </p:nvPr>
        </p:nvSpPr>
        <p:spPr/>
        <p:txBody>
          <a:bodyPr/>
          <a:lstStyle>
            <a:defPPr>
              <a:defRPr kern="1200"/>
            </a:defPPr>
            <a:lvl1pPr>
              <a:defRPr/>
            </a:lvl1pPr>
          </a:lstStyle>
          <a:p>
            <a:pPr>
              <a:defRPr/>
            </a:pPr>
            <a:fld id="{6D78326B-3987-4EE9-9239-5FDA69C8126D}" type="slidenum">
              <a:rPr lang="en-US"/>
              <a:pPr>
                <a:defRPr/>
              </a:pPr>
              <a:t>‹#›</a:t>
            </a:fld>
            <a:endParaRPr lang="en-US"/>
          </a:p>
        </p:txBody>
      </p:sp>
    </p:spTree>
    <p:extLst>
      <p:ext uri="{BB962C8B-B14F-4D97-AF65-F5344CB8AC3E}">
        <p14:creationId xmlns:p14="http://schemas.microsoft.com/office/powerpoint/2010/main" val="300230409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3"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4" name="Rectangle 6"/>
          <p:cNvSpPr>
            <a:spLocks noGrp="1" noChangeArrowheads="1"/>
          </p:cNvSpPr>
          <p:nvPr>
            <p:ph type="sldNum" sz="quarter" idx="12"/>
          </p:nvPr>
        </p:nvSpPr>
        <p:spPr/>
        <p:txBody>
          <a:bodyPr/>
          <a:lstStyle>
            <a:defPPr>
              <a:defRPr kern="1200"/>
            </a:defPPr>
            <a:lvl1pPr>
              <a:defRPr/>
            </a:lvl1pPr>
          </a:lstStyle>
          <a:p>
            <a:pPr>
              <a:defRPr/>
            </a:pPr>
            <a:fld id="{61F3B20C-577A-4608-AF62-749557E31E38}" type="slidenum">
              <a:rPr lang="en-US"/>
              <a:pPr>
                <a:defRPr/>
              </a:pPr>
              <a:t>‹#›</a:t>
            </a:fld>
            <a:endParaRPr lang="en-US"/>
          </a:p>
        </p:txBody>
      </p:sp>
    </p:spTree>
    <p:extLst>
      <p:ext uri="{BB962C8B-B14F-4D97-AF65-F5344CB8AC3E}">
        <p14:creationId xmlns:p14="http://schemas.microsoft.com/office/powerpoint/2010/main" val="404007807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1275"/>
            <a:ext cx="14439900" cy="5576888"/>
          </a:xfrm>
        </p:spPr>
        <p:txBody>
          <a:bodyPr anchor="b"/>
          <a:lstStyle>
            <a:defPPr>
              <a:defRPr kern="1200"/>
            </a:defPPr>
            <a:lvl1pPr algn="l">
              <a:defRPr sz="2000" b="1"/>
            </a:lvl1pPr>
          </a:lstStyle>
          <a:p>
            <a:r>
              <a:rPr lang="en-US"/>
              <a:t>Click to edit Master title style</a:t>
            </a:r>
          </a:p>
        </p:txBody>
      </p:sp>
      <p:sp>
        <p:nvSpPr>
          <p:cNvPr id="3" name="Content Placeholder 2"/>
          <p:cNvSpPr>
            <a:spLocks noGrp="1"/>
          </p:cNvSpPr>
          <p:nvPr>
            <p:ph idx="1"/>
          </p:nvPr>
        </p:nvSpPr>
        <p:spPr>
          <a:xfrm>
            <a:off x="17160875" y="1311275"/>
            <a:ext cx="24536400" cy="28093988"/>
          </a:xfrm>
        </p:spPr>
        <p:txBody>
          <a:bodyPr/>
          <a:lstStyle>
            <a:defPPr>
              <a:defRPr kern="1200"/>
            </a:defPPr>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3925" y="6888163"/>
            <a:ext cx="14439900" cy="22517100"/>
          </a:xfrm>
        </p:spPr>
        <p:txBody>
          <a:bodyPr/>
          <a:lstStyle>
            <a:defPPr>
              <a:defRPr kern="1200"/>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a:defPPr>
            <a:lvl1pPr>
              <a:defRPr/>
            </a:lvl1pPr>
          </a:lstStyle>
          <a:p>
            <a:pPr>
              <a:defRPr/>
            </a:pPr>
            <a:fld id="{87CA0EE2-436D-4402-9038-3DA719D297AD}" type="slidenum">
              <a:rPr lang="en-US"/>
              <a:pPr>
                <a:defRPr/>
              </a:pPr>
              <a:t>‹#›</a:t>
            </a:fld>
            <a:endParaRPr lang="en-US"/>
          </a:p>
        </p:txBody>
      </p:sp>
    </p:spTree>
    <p:extLst>
      <p:ext uri="{BB962C8B-B14F-4D97-AF65-F5344CB8AC3E}">
        <p14:creationId xmlns:p14="http://schemas.microsoft.com/office/powerpoint/2010/main" val="23609663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663" y="23042562"/>
            <a:ext cx="26335038" cy="2720975"/>
          </a:xfrm>
        </p:spPr>
        <p:txBody>
          <a:bodyPr anchor="b"/>
          <a:lstStyle>
            <a:defPPr>
              <a:defRPr kern="1200"/>
            </a:defPPr>
            <a:lvl1pPr algn="l">
              <a:defRPr sz="2000" b="1"/>
            </a:lvl1pPr>
          </a:lstStyle>
          <a:p>
            <a:r>
              <a:rPr lang="en-US"/>
              <a:t>Click to edit Master title style</a:t>
            </a:r>
          </a:p>
        </p:txBody>
      </p:sp>
      <p:sp>
        <p:nvSpPr>
          <p:cNvPr id="3" name="Picture Placeholder 2"/>
          <p:cNvSpPr>
            <a:spLocks noGrp="1"/>
          </p:cNvSpPr>
          <p:nvPr>
            <p:ph type="pic" idx="1"/>
          </p:nvPr>
        </p:nvSpPr>
        <p:spPr>
          <a:xfrm>
            <a:off x="8602663" y="2941638"/>
            <a:ext cx="26335038" cy="19750088"/>
          </a:xfrm>
        </p:spPr>
        <p:txBody>
          <a:bodyPr/>
          <a:lstStyle>
            <a:defPPr>
              <a:defRPr kern="1200"/>
            </a:defPPr>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602663" y="25763538"/>
            <a:ext cx="26335038" cy="3862387"/>
          </a:xfrm>
        </p:spPr>
        <p:txBody>
          <a:bodyPr/>
          <a:lstStyle>
            <a:defPPr>
              <a:defRPr kern="1200"/>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a:defPPr>
            <a:lvl1pPr>
              <a:defRPr/>
            </a:lvl1pPr>
          </a:lstStyle>
          <a:p>
            <a:pPr>
              <a:defRPr/>
            </a:pPr>
            <a:fld id="{35C1286E-2D26-43B2-8CD4-A2F0A623D127}" type="slidenum">
              <a:rPr lang="en-US"/>
              <a:pPr>
                <a:defRPr/>
              </a:pPr>
              <a:t>‹#›</a:t>
            </a:fld>
            <a:endParaRPr lang="en-US"/>
          </a:p>
        </p:txBody>
      </p:sp>
    </p:spTree>
    <p:extLst>
      <p:ext uri="{BB962C8B-B14F-4D97-AF65-F5344CB8AC3E}">
        <p14:creationId xmlns:p14="http://schemas.microsoft.com/office/powerpoint/2010/main" val="300384198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Vertical Text Placeholder 2"/>
          <p:cNvSpPr>
            <a:spLocks noGrp="1"/>
          </p:cNvSpPr>
          <p:nvPr>
            <p:ph type="body" orient="vert" idx="1"/>
          </p:nvPr>
        </p:nvSpPr>
        <p:spPr/>
        <p:txBody>
          <a:bodyPr vert="eaVert"/>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AEC84F10-113F-4F09-A76B-2176B34E08D9}" type="slidenum">
              <a:rPr lang="en-US"/>
              <a:pPr>
                <a:defRPr/>
              </a:pPr>
              <a:t>‹#›</a:t>
            </a:fld>
            <a:endParaRPr lang="en-US"/>
          </a:p>
        </p:txBody>
      </p:sp>
    </p:spTree>
    <p:extLst>
      <p:ext uri="{BB962C8B-B14F-4D97-AF65-F5344CB8AC3E}">
        <p14:creationId xmlns:p14="http://schemas.microsoft.com/office/powerpoint/2010/main" val="382863582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3025" y="1319213"/>
            <a:ext cx="9874250" cy="28087638"/>
          </a:xfrm>
        </p:spPr>
        <p:txBody>
          <a:bodyPr vert="eaVert"/>
          <a:lstStyle>
            <a:defPPr>
              <a:defRPr kern="1200"/>
            </a:defPPr>
          </a:lstStyle>
          <a:p>
            <a:r>
              <a:rPr lang="en-US"/>
              <a:t>Click to edit Master title style</a:t>
            </a:r>
          </a:p>
        </p:txBody>
      </p:sp>
      <p:sp>
        <p:nvSpPr>
          <p:cNvPr id="3" name="Vertical Text Placeholder 2"/>
          <p:cNvSpPr>
            <a:spLocks noGrp="1"/>
          </p:cNvSpPr>
          <p:nvPr>
            <p:ph type="body" orient="vert" idx="1"/>
          </p:nvPr>
        </p:nvSpPr>
        <p:spPr>
          <a:xfrm>
            <a:off x="2195513" y="1319213"/>
            <a:ext cx="29475112" cy="28087638"/>
          </a:xfrm>
        </p:spPr>
        <p:txBody>
          <a:bodyPr vert="eaVert"/>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039F5895-A9FE-429D-AE19-E169F67F1C26}" type="slidenum">
              <a:rPr lang="en-US"/>
              <a:pPr>
                <a:defRPr/>
              </a:pPr>
              <a:t>‹#›</a:t>
            </a:fld>
            <a:endParaRPr lang="en-US"/>
          </a:p>
        </p:txBody>
      </p:sp>
    </p:spTree>
    <p:extLst>
      <p:ext uri="{BB962C8B-B14F-4D97-AF65-F5344CB8AC3E}">
        <p14:creationId xmlns:p14="http://schemas.microsoft.com/office/powerpoint/2010/main" val="149277286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BF"/>
            </a:gs>
            <a:gs pos="100000">
              <a:srgbClr val="FFFFE5"/>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195513" y="1319213"/>
            <a:ext cx="39501762" cy="548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70253" tIns="235127" rIns="470253" bIns="235127" anchor="ctr" anchorCtr="0" compatLnSpc="1">
            <a:prstTxWarp prst="textNoShape">
              <a:avLst/>
            </a:prstTxWarp>
          </a:bodyPr>
          <a:lstStyle>
            <a:defPPr>
              <a:defRPr kern="1200"/>
            </a:defPPr>
          </a:lstStyle>
          <a:p>
            <a:pPr lvl="0"/>
            <a:r>
              <a:rPr lang="en-US"/>
              <a:t>Click to edit Master title style</a:t>
            </a:r>
          </a:p>
        </p:txBody>
      </p:sp>
      <p:sp>
        <p:nvSpPr>
          <p:cNvPr id="1027" name="Rectangle 3"/>
          <p:cNvSpPr>
            <a:spLocks noGrp="1" noChangeArrowheads="1"/>
          </p:cNvSpPr>
          <p:nvPr>
            <p:ph type="body" idx="1"/>
          </p:nvPr>
        </p:nvSpPr>
        <p:spPr bwMode="auto">
          <a:xfrm>
            <a:off x="2195513" y="7681913"/>
            <a:ext cx="39501762" cy="21724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70253" tIns="235127" rIns="470253" bIns="235127" anchor="t" anchorCtr="0" compatLnSpc="1">
            <a:prstTxWarp prst="textNoShape">
              <a:avLst/>
            </a:prstTxWarp>
          </a:bodyPr>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2195513" y="29978350"/>
            <a:ext cx="10240962"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70253" tIns="235127" rIns="470253" bIns="235127" anchor="t" anchorCtr="0" compatLnSpc="1">
            <a:prstTxWarp prst="textNoShape">
              <a:avLst/>
            </a:prstTxWarp>
          </a:bodyPr>
          <a:lstStyle>
            <a:defPPr>
              <a:defRPr kern="1200"/>
            </a:defPPr>
            <a:lvl1pPr defTabSz="4703763">
              <a:defRPr sz="7200" smtClean="0"/>
            </a:lvl1pPr>
          </a:lstStyle>
          <a:p>
            <a:pPr>
              <a:defRPr/>
            </a:pPr>
            <a:endParaRPr lang="en-US"/>
          </a:p>
        </p:txBody>
      </p:sp>
      <p:sp>
        <p:nvSpPr>
          <p:cNvPr id="1029" name="Rectangle 5"/>
          <p:cNvSpPr>
            <a:spLocks noGrp="1" noChangeArrowheads="1"/>
          </p:cNvSpPr>
          <p:nvPr>
            <p:ph type="ftr" sz="quarter" idx="3"/>
          </p:nvPr>
        </p:nvSpPr>
        <p:spPr bwMode="auto">
          <a:xfrm>
            <a:off x="14997112" y="29978350"/>
            <a:ext cx="13898562"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70253" tIns="235127" rIns="470253" bIns="235127" anchor="t" anchorCtr="0" compatLnSpc="1">
            <a:prstTxWarp prst="textNoShape">
              <a:avLst/>
            </a:prstTxWarp>
          </a:bodyPr>
          <a:lstStyle>
            <a:defPPr>
              <a:defRPr kern="1200"/>
            </a:defPPr>
            <a:lvl1pPr algn="ctr" defTabSz="4703763">
              <a:defRPr sz="7200" smtClean="0"/>
            </a:lvl1pPr>
          </a:lstStyle>
          <a:p>
            <a:pPr>
              <a:defRPr/>
            </a:pPr>
            <a:endParaRPr lang="en-US"/>
          </a:p>
        </p:txBody>
      </p:sp>
      <p:sp>
        <p:nvSpPr>
          <p:cNvPr id="1030" name="Rectangle 6"/>
          <p:cNvSpPr>
            <a:spLocks noGrp="1" noChangeArrowheads="1"/>
          </p:cNvSpPr>
          <p:nvPr>
            <p:ph type="sldNum" sz="quarter" idx="4"/>
          </p:nvPr>
        </p:nvSpPr>
        <p:spPr bwMode="auto">
          <a:xfrm>
            <a:off x="31456312" y="29978350"/>
            <a:ext cx="10240962"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70253" tIns="235127" rIns="470253" bIns="235127" anchor="t" anchorCtr="0" compatLnSpc="1">
            <a:prstTxWarp prst="textNoShape">
              <a:avLst/>
            </a:prstTxWarp>
          </a:bodyPr>
          <a:lstStyle>
            <a:defPPr>
              <a:defRPr kern="1200"/>
            </a:defPPr>
            <a:lvl1pPr algn="r" defTabSz="4703763">
              <a:defRPr sz="7200" smtClean="0"/>
            </a:lvl1pPr>
          </a:lstStyle>
          <a:p>
            <a:pPr>
              <a:defRPr/>
            </a:pPr>
            <a:fld id="{EAD58424-6508-4C08-B0AB-A12183DAE990}" type="slidenum">
              <a:rPr lang="en-US"/>
              <a:pPr>
                <a:defRPr/>
              </a:pPr>
              <a:t>‹#›</a:t>
            </a:fld>
            <a:endParaRPr lang="en-US"/>
          </a:p>
        </p:txBody>
      </p:sp>
      <p:pic>
        <p:nvPicPr>
          <p:cNvPr id="1031" name="New picture"/>
          <p:cNvPicPr/>
          <p:nvPr/>
        </p:nvPicPr>
        <p:blipFill>
          <a:blip r:embed="rId13"/>
          <a:stretch>
            <a:fillRect/>
          </a:stretch>
        </p:blipFill>
        <p:spPr>
          <a:xfrm rot="16200000">
            <a:off x="-11074400" y="16459200"/>
            <a:ext cx="14274800" cy="3937000"/>
          </a:xfrm>
          <a:prstGeom prst="rect">
            <a:avLst/>
          </a:prstGeom>
        </p:spPr>
      </p:pic>
      <p:pic>
        <p:nvPicPr>
          <p:cNvPr id="1032" name="New picture"/>
          <p:cNvPicPr/>
          <p:nvPr/>
        </p:nvPicPr>
        <p:blipFill>
          <a:blip r:embed="rId13"/>
          <a:stretch>
            <a:fillRect/>
          </a:stretch>
        </p:blipFill>
        <p:spPr>
          <a:xfrm rot="5400000">
            <a:off x="40690800" y="16459200"/>
            <a:ext cx="14274800" cy="3937000"/>
          </a:xfrm>
          <a:prstGeom prst="rect">
            <a:avLst/>
          </a:prstGeom>
        </p:spPr>
      </p:pic>
      <p:pic>
        <p:nvPicPr>
          <p:cNvPr id="1033" name="New picture"/>
          <p:cNvPicPr/>
          <p:nvPr/>
        </p:nvPicPr>
        <p:blipFill>
          <a:blip r:embed="rId14"/>
          <a:stretch>
            <a:fillRect/>
          </a:stretch>
        </p:blipFill>
        <p:spPr>
          <a:xfrm>
            <a:off x="6946900" y="33426400"/>
            <a:ext cx="29997400" cy="1447800"/>
          </a:xfrm>
          <a:prstGeom prst="rect">
            <a:avLst/>
          </a:prstGeom>
        </p:spPr>
      </p:pic>
      <p:sp>
        <p:nvSpPr>
          <p:cNvPr id="1034" name="New shape"/>
          <p:cNvSpPr/>
          <p:nvPr/>
        </p:nvSpPr>
        <p:spPr>
          <a:xfrm>
            <a:off x="6946900" y="33997900"/>
            <a:ext cx="21945600" cy="127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4560">
                <a:solidFill>
                  <a:srgbClr val="808080"/>
                </a:solidFill>
              </a:rPr>
              <a:t>Template ID: melancholymedallion  Size: 48x36</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defPPr>
        <a:defRPr kern="1200"/>
      </a:defPPr>
      <a:lvl1pPr algn="ctr" defTabSz="4703763" rtl="0" eaLnBrk="0" fontAlgn="base" hangingPunct="0">
        <a:spcBef>
          <a:spcPct val="0"/>
        </a:spcBef>
        <a:spcAft>
          <a:spcPct val="0"/>
        </a:spcAft>
        <a:defRPr sz="22700">
          <a:solidFill>
            <a:schemeClr val="tx2"/>
          </a:solidFill>
          <a:latin typeface="+mj-lt"/>
          <a:ea typeface="+mj-ea"/>
          <a:cs typeface="+mj-cs"/>
        </a:defRPr>
      </a:lvl1pPr>
      <a:lvl2pPr algn="ctr" defTabSz="4703763" rtl="0" eaLnBrk="0" fontAlgn="base" hangingPunct="0">
        <a:spcBef>
          <a:spcPct val="0"/>
        </a:spcBef>
        <a:spcAft>
          <a:spcPct val="0"/>
        </a:spcAft>
        <a:defRPr sz="22700">
          <a:solidFill>
            <a:schemeClr val="tx2"/>
          </a:solidFill>
          <a:latin typeface="Arial"/>
        </a:defRPr>
      </a:lvl2pPr>
      <a:lvl3pPr algn="ctr" defTabSz="4703763" rtl="0" eaLnBrk="0" fontAlgn="base" hangingPunct="0">
        <a:spcBef>
          <a:spcPct val="0"/>
        </a:spcBef>
        <a:spcAft>
          <a:spcPct val="0"/>
        </a:spcAft>
        <a:defRPr sz="22700">
          <a:solidFill>
            <a:schemeClr val="tx2"/>
          </a:solidFill>
          <a:latin typeface="Arial"/>
        </a:defRPr>
      </a:lvl3pPr>
      <a:lvl4pPr algn="ctr" defTabSz="4703763" rtl="0" eaLnBrk="0" fontAlgn="base" hangingPunct="0">
        <a:spcBef>
          <a:spcPct val="0"/>
        </a:spcBef>
        <a:spcAft>
          <a:spcPct val="0"/>
        </a:spcAft>
        <a:defRPr sz="22700">
          <a:solidFill>
            <a:schemeClr val="tx2"/>
          </a:solidFill>
          <a:latin typeface="Arial"/>
        </a:defRPr>
      </a:lvl4pPr>
      <a:lvl5pPr algn="ctr" defTabSz="4703763" rtl="0" eaLnBrk="0" fontAlgn="base" hangingPunct="0">
        <a:spcBef>
          <a:spcPct val="0"/>
        </a:spcBef>
        <a:spcAft>
          <a:spcPct val="0"/>
        </a:spcAft>
        <a:defRPr sz="22700">
          <a:solidFill>
            <a:schemeClr val="tx2"/>
          </a:solidFill>
          <a:latin typeface="Arial"/>
        </a:defRPr>
      </a:lvl5pPr>
      <a:lvl6pPr marL="457200" algn="ctr" defTabSz="4703763" rtl="0" fontAlgn="base">
        <a:spcBef>
          <a:spcPct val="0"/>
        </a:spcBef>
        <a:spcAft>
          <a:spcPct val="0"/>
        </a:spcAft>
        <a:defRPr sz="22700">
          <a:solidFill>
            <a:schemeClr val="tx2"/>
          </a:solidFill>
          <a:latin typeface="Arial"/>
        </a:defRPr>
      </a:lvl6pPr>
      <a:lvl7pPr marL="914400" algn="ctr" defTabSz="4703763" rtl="0" fontAlgn="base">
        <a:spcBef>
          <a:spcPct val="0"/>
        </a:spcBef>
        <a:spcAft>
          <a:spcPct val="0"/>
        </a:spcAft>
        <a:defRPr sz="22700">
          <a:solidFill>
            <a:schemeClr val="tx2"/>
          </a:solidFill>
          <a:latin typeface="Arial"/>
        </a:defRPr>
      </a:lvl7pPr>
      <a:lvl8pPr marL="1371600" algn="ctr" defTabSz="4703763" rtl="0" fontAlgn="base">
        <a:spcBef>
          <a:spcPct val="0"/>
        </a:spcBef>
        <a:spcAft>
          <a:spcPct val="0"/>
        </a:spcAft>
        <a:defRPr sz="22700">
          <a:solidFill>
            <a:schemeClr val="tx2"/>
          </a:solidFill>
          <a:latin typeface="Arial"/>
        </a:defRPr>
      </a:lvl8pPr>
      <a:lvl9pPr marL="1828800" algn="ctr" defTabSz="4703763" rtl="0" fontAlgn="base">
        <a:spcBef>
          <a:spcPct val="0"/>
        </a:spcBef>
        <a:spcAft>
          <a:spcPct val="0"/>
        </a:spcAft>
        <a:defRPr sz="22700">
          <a:solidFill>
            <a:schemeClr val="tx2"/>
          </a:solidFill>
          <a:latin typeface="Arial"/>
        </a:defRPr>
      </a:lvl9pPr>
    </p:titleStyle>
    <p:bodyStyle>
      <a:defPPr>
        <a:defRPr kern="1200"/>
      </a:defPPr>
      <a:lvl1pPr marL="1765300" indent="-1765300" algn="l" defTabSz="4703763" rtl="0" eaLnBrk="0" fontAlgn="base" hangingPunct="0">
        <a:spcBef>
          <a:spcPct val="20000"/>
        </a:spcBef>
        <a:spcAft>
          <a:spcPct val="0"/>
        </a:spcAft>
        <a:buChar char="•"/>
        <a:defRPr sz="16500">
          <a:solidFill>
            <a:schemeClr val="tx1"/>
          </a:solidFill>
          <a:latin typeface="+mn-lt"/>
          <a:ea typeface="+mn-ea"/>
          <a:cs typeface="+mn-cs"/>
        </a:defRPr>
      </a:lvl1pPr>
      <a:lvl2pPr marL="3822700" indent="-1471613" algn="l" defTabSz="4703763" rtl="0" eaLnBrk="0" fontAlgn="base" hangingPunct="0">
        <a:spcBef>
          <a:spcPct val="20000"/>
        </a:spcBef>
        <a:spcAft>
          <a:spcPct val="0"/>
        </a:spcAft>
        <a:buChar char="–"/>
        <a:defRPr sz="14400">
          <a:solidFill>
            <a:schemeClr val="tx1"/>
          </a:solidFill>
          <a:latin typeface="+mn-lt"/>
        </a:defRPr>
      </a:lvl2pPr>
      <a:lvl3pPr marL="5880100" indent="-1176338" algn="l" defTabSz="4703763" rtl="0" eaLnBrk="0" fontAlgn="base" hangingPunct="0">
        <a:spcBef>
          <a:spcPct val="20000"/>
        </a:spcBef>
        <a:spcAft>
          <a:spcPct val="0"/>
        </a:spcAft>
        <a:buChar char="•"/>
        <a:defRPr sz="12300">
          <a:solidFill>
            <a:schemeClr val="tx1"/>
          </a:solidFill>
          <a:latin typeface="+mn-lt"/>
        </a:defRPr>
      </a:lvl3pPr>
      <a:lvl4pPr marL="8229600" indent="-1176338" algn="l" defTabSz="4703763" rtl="0" eaLnBrk="0" fontAlgn="base" hangingPunct="0">
        <a:spcBef>
          <a:spcPct val="20000"/>
        </a:spcBef>
        <a:spcAft>
          <a:spcPct val="0"/>
        </a:spcAft>
        <a:buChar char="–"/>
        <a:defRPr sz="10400">
          <a:solidFill>
            <a:schemeClr val="tx1"/>
          </a:solidFill>
          <a:latin typeface="+mn-lt"/>
        </a:defRPr>
      </a:lvl4pPr>
      <a:lvl5pPr marL="10580688" indent="-1174750" algn="l" defTabSz="4703763" rtl="0" eaLnBrk="0" fontAlgn="base" hangingPunct="0">
        <a:spcBef>
          <a:spcPct val="20000"/>
        </a:spcBef>
        <a:spcAft>
          <a:spcPct val="0"/>
        </a:spcAft>
        <a:buChar char="»"/>
        <a:defRPr sz="10400">
          <a:solidFill>
            <a:schemeClr val="tx1"/>
          </a:solidFill>
          <a:latin typeface="+mn-lt"/>
        </a:defRPr>
      </a:lvl5pPr>
      <a:lvl6pPr marL="11037888" indent="-1174750" algn="l" defTabSz="4703763" rtl="0" fontAlgn="base">
        <a:spcBef>
          <a:spcPct val="20000"/>
        </a:spcBef>
        <a:spcAft>
          <a:spcPct val="0"/>
        </a:spcAft>
        <a:buChar char="»"/>
        <a:defRPr sz="10400">
          <a:solidFill>
            <a:schemeClr val="tx1"/>
          </a:solidFill>
          <a:latin typeface="+mn-lt"/>
        </a:defRPr>
      </a:lvl6pPr>
      <a:lvl7pPr marL="11495088" indent="-1174750" algn="l" defTabSz="4703763" rtl="0" fontAlgn="base">
        <a:spcBef>
          <a:spcPct val="20000"/>
        </a:spcBef>
        <a:spcAft>
          <a:spcPct val="0"/>
        </a:spcAft>
        <a:buChar char="»"/>
        <a:defRPr sz="10400">
          <a:solidFill>
            <a:schemeClr val="tx1"/>
          </a:solidFill>
          <a:latin typeface="+mn-lt"/>
        </a:defRPr>
      </a:lvl7pPr>
      <a:lvl8pPr marL="11952288" indent="-1174750" algn="l" defTabSz="4703763" rtl="0" fontAlgn="base">
        <a:spcBef>
          <a:spcPct val="20000"/>
        </a:spcBef>
        <a:spcAft>
          <a:spcPct val="0"/>
        </a:spcAft>
        <a:buChar char="»"/>
        <a:defRPr sz="10400">
          <a:solidFill>
            <a:schemeClr val="tx1"/>
          </a:solidFill>
          <a:latin typeface="+mn-lt"/>
        </a:defRPr>
      </a:lvl8pPr>
      <a:lvl9pPr marL="12409488" indent="-1174750" algn="l" defTabSz="4703763" rtl="0" fontAlgn="base">
        <a:spcBef>
          <a:spcPct val="20000"/>
        </a:spcBef>
        <a:spcAft>
          <a:spcPct val="0"/>
        </a:spcAft>
        <a:buChar char="»"/>
        <a:defRPr sz="10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F4608-C3E3-884E-AEA2-B1864510E52A}"/>
            </a:ext>
          </a:extLst>
        </p:cNvPr>
        <p:cNvGrpSpPr/>
        <p:nvPr/>
      </p:nvGrpSpPr>
      <p:grpSpPr>
        <a:xfrm>
          <a:off x="0" y="0"/>
          <a:ext cx="0" cy="0"/>
          <a:chOff x="0" y="0"/>
          <a:chExt cx="0" cy="0"/>
        </a:xfrm>
      </p:grpSpPr>
      <p:sp>
        <p:nvSpPr>
          <p:cNvPr id="42" name="Rectangle 10">
            <a:extLst>
              <a:ext uri="{FF2B5EF4-FFF2-40B4-BE49-F238E27FC236}">
                <a16:creationId xmlns:a16="http://schemas.microsoft.com/office/drawing/2014/main" id="{2419C126-7671-FB9D-FB6C-BF02ADBC1AD7}"/>
              </a:ext>
            </a:extLst>
          </p:cNvPr>
          <p:cNvSpPr>
            <a:spLocks noChangeArrowheads="1"/>
          </p:cNvSpPr>
          <p:nvPr/>
        </p:nvSpPr>
        <p:spPr bwMode="auto">
          <a:xfrm>
            <a:off x="609600" y="7467600"/>
            <a:ext cx="9601200" cy="11125200"/>
          </a:xfrm>
          <a:prstGeom prst="round2DiagRect">
            <a:avLst>
              <a:gd name="adj1" fmla="val 6827"/>
              <a:gd name="adj2" fmla="val 0"/>
            </a:avLst>
          </a:prstGeom>
          <a:solidFill>
            <a:srgbClr val="FDDEA5"/>
          </a:solidFill>
          <a:ln w="12700">
            <a:noFill/>
            <a:miter lim="800000"/>
          </a:ln>
        </p:spPr>
        <p:txBody>
          <a:bodyPr wrap="none" lIns="274320" tIns="73152" rIns="274320" bIns="68563" anchor="ctr" anchorCtr="0"/>
          <a:lstStyle>
            <a:defPPr>
              <a:defRPr kern="1200"/>
            </a:defPPr>
          </a:lstStyle>
          <a:p>
            <a:pPr algn="ctr" defTabSz="4702588">
              <a:defRPr/>
            </a:pPr>
            <a:endParaRPr lang="en-US" sz="3600" b="1">
              <a:noFill/>
              <a:latin typeface="Quattrocento" panose="02020802030000000404" pitchFamily="18" charset="0"/>
            </a:endParaRPr>
          </a:p>
        </p:txBody>
      </p:sp>
      <p:sp>
        <p:nvSpPr>
          <p:cNvPr id="40" name="Rectangle 6">
            <a:extLst>
              <a:ext uri="{FF2B5EF4-FFF2-40B4-BE49-F238E27FC236}">
                <a16:creationId xmlns:a16="http://schemas.microsoft.com/office/drawing/2014/main" id="{018F7E7E-4C93-C608-8B1F-828EF6B782C3}"/>
              </a:ext>
            </a:extLst>
          </p:cNvPr>
          <p:cNvSpPr>
            <a:spLocks noChangeArrowheads="1"/>
          </p:cNvSpPr>
          <p:nvPr/>
        </p:nvSpPr>
        <p:spPr bwMode="auto">
          <a:xfrm>
            <a:off x="609600" y="609599"/>
            <a:ext cx="42672000" cy="6208923"/>
          </a:xfrm>
          <a:prstGeom prst="round2DiagRect">
            <a:avLst/>
          </a:prstGeom>
          <a:solidFill>
            <a:srgbClr val="B41E1E"/>
          </a:solidFill>
          <a:ln w="9525">
            <a:noFill/>
            <a:miter lim="800000"/>
          </a:ln>
        </p:spPr>
        <p:txBody>
          <a:bodyPr lIns="109721" tIns="54861" rIns="109721" bIns="54861" anchor="ctr"/>
          <a:lstStyle>
            <a:defPPr>
              <a:defRPr kern="1200"/>
            </a:defPPr>
          </a:lstStyle>
          <a:p>
            <a:pPr algn="ctr" defTabSz="3762375">
              <a:defRPr/>
            </a:pPr>
            <a:endParaRPr lang="en-US" sz="4400" b="1">
              <a:solidFill>
                <a:schemeClr val="accent2">
                  <a:lumMod val="20000"/>
                  <a:lumOff val="80000"/>
                </a:schemeClr>
              </a:solidFill>
              <a:effectLst>
                <a:outerShdw blurRad="38100" dist="38100" dir="2700000" algn="tl">
                  <a:srgbClr val="000000"/>
                </a:outerShdw>
              </a:effectLst>
            </a:endParaRPr>
          </a:p>
        </p:txBody>
      </p:sp>
      <p:sp>
        <p:nvSpPr>
          <p:cNvPr id="38" name="Title 11">
            <a:extLst>
              <a:ext uri="{FF2B5EF4-FFF2-40B4-BE49-F238E27FC236}">
                <a16:creationId xmlns:a16="http://schemas.microsoft.com/office/drawing/2014/main" id="{05BC4776-3074-932A-4451-12957767F44F}"/>
              </a:ext>
            </a:extLst>
          </p:cNvPr>
          <p:cNvSpPr txBox="1"/>
          <p:nvPr/>
        </p:nvSpPr>
        <p:spPr>
          <a:xfrm>
            <a:off x="1371600" y="1254500"/>
            <a:ext cx="41148000" cy="2746935"/>
          </a:xfrm>
          <a:prstGeom prst="rect">
            <a:avLst/>
          </a:prstGeom>
        </p:spPr>
        <p:txBody>
          <a:bodyPr lIns="128016" tIns="64008" rIns="128016" bIns="64008"/>
          <a:lstStyle>
            <a:defPPr>
              <a:defRPr kern="1200"/>
            </a:defPPr>
            <a:lvl1pPr algn="ctr" defTabSz="4389028" rtl="0" eaLnBrk="1" latinLnBrk="0" hangingPunct="1">
              <a:spcBef>
                <a:spcPct val="0"/>
              </a:spcBef>
              <a:buNone/>
              <a:defRPr sz="13400" kern="1200">
                <a:solidFill>
                  <a:schemeClr val="tx1"/>
                </a:solidFill>
                <a:latin typeface="+mj-lt"/>
                <a:ea typeface="+mj-ea"/>
                <a:cs typeface="+mj-cs"/>
              </a:defRPr>
            </a:lvl1pPr>
          </a:lstStyle>
          <a:p>
            <a:r>
              <a:rPr lang="en-US" sz="8500" b="1" dirty="0">
                <a:solidFill>
                  <a:schemeClr val="bg1"/>
                </a:solidFill>
                <a:latin typeface="Quattrocento" panose="02020802030000000404" pitchFamily="18" charset="0"/>
              </a:rPr>
              <a:t>Connect Human to Environment: Replicating the </a:t>
            </a:r>
            <a:r>
              <a:rPr lang="en-US" sz="8500" b="1" dirty="0" err="1">
                <a:solidFill>
                  <a:schemeClr val="bg1"/>
                </a:solidFill>
                <a:latin typeface="Quattrocento" panose="02020802030000000404" pitchFamily="18" charset="0"/>
              </a:rPr>
              <a:t>feelSpace</a:t>
            </a:r>
            <a:r>
              <a:rPr lang="en-US" sz="8500" b="1" dirty="0">
                <a:solidFill>
                  <a:schemeClr val="bg1"/>
                </a:solidFill>
                <a:latin typeface="Quattrocento" panose="02020802030000000404" pitchFamily="18" charset="0"/>
              </a:rPr>
              <a:t> Project of University of Osnabrück</a:t>
            </a:r>
          </a:p>
        </p:txBody>
      </p:sp>
      <p:sp>
        <p:nvSpPr>
          <p:cNvPr id="39" name="Text Placeholder 16">
            <a:extLst>
              <a:ext uri="{FF2B5EF4-FFF2-40B4-BE49-F238E27FC236}">
                <a16:creationId xmlns:a16="http://schemas.microsoft.com/office/drawing/2014/main" id="{B64A4300-A108-7CEE-A2A0-7BB16E6A15A9}"/>
              </a:ext>
            </a:extLst>
          </p:cNvPr>
          <p:cNvSpPr txBox="1"/>
          <p:nvPr/>
        </p:nvSpPr>
        <p:spPr>
          <a:xfrm>
            <a:off x="1371600" y="4240163"/>
            <a:ext cx="41148000" cy="2025170"/>
          </a:xfrm>
          <a:prstGeom prst="rect">
            <a:avLst/>
          </a:prstGeom>
        </p:spPr>
        <p:txBody>
          <a:bodyPr lIns="128016" tIns="64008" rIns="128016" bIns="64008">
            <a:spAutoFit/>
          </a:bodyPr>
          <a:lstStyle>
            <a:defPPr>
              <a:defRPr kern="1200"/>
            </a:defPPr>
            <a:lvl1pPr marL="0" indent="0" algn="l" defTabSz="4389028" rtl="0" eaLnBrk="1" latinLnBrk="0" hangingPunct="1">
              <a:spcBef>
                <a:spcPct val="20000"/>
              </a:spcBef>
              <a:buFont typeface="Arial" pitchFamily="34" charset="0"/>
              <a:buNone/>
              <a:defRPr sz="13400" kern="1200" baseline="0">
                <a:solidFill>
                  <a:schemeClr val="tx1"/>
                </a:solidFill>
                <a:latin typeface="+mn-lt"/>
                <a:ea typeface="+mn-ea"/>
                <a:cs typeface="+mn-cs"/>
              </a:defRPr>
            </a:lvl1pPr>
            <a:lvl2pPr marL="3566086" indent="-1371572" algn="l" defTabSz="4389028"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286" indent="-1097257" algn="l" defTabSz="4389028"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800"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4pPr>
            <a:lvl5pPr marL="9875314"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5pPr>
            <a:lvl6pPr marL="12069828"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6pPr>
            <a:lvl7pPr marL="14264342"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7pPr>
            <a:lvl8pPr marL="16458857"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8pPr>
            <a:lvl9pPr marL="18653371"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9pPr>
          </a:lstStyle>
          <a:p>
            <a:pPr algn="ctr"/>
            <a:r>
              <a:rPr lang="en-US" sz="5600" dirty="0">
                <a:solidFill>
                  <a:schemeClr val="bg1"/>
                </a:solidFill>
                <a:latin typeface="Quattrocento Sans" panose="020B0502050000020003" pitchFamily="34" charset="0"/>
              </a:rPr>
              <a:t>Paul Fan &amp; Kevin Sun</a:t>
            </a:r>
          </a:p>
          <a:p>
            <a:pPr algn="ctr"/>
            <a:r>
              <a:rPr lang="en-US" sz="5600" dirty="0">
                <a:solidFill>
                  <a:schemeClr val="bg1"/>
                </a:solidFill>
                <a:latin typeface="Quattrocento Sans" panose="020B0502050000020003" pitchFamily="34" charset="0"/>
              </a:rPr>
              <a:t>McCallie School</a:t>
            </a:r>
          </a:p>
        </p:txBody>
      </p:sp>
      <p:sp>
        <p:nvSpPr>
          <p:cNvPr id="44" name="Rectangle 10">
            <a:extLst>
              <a:ext uri="{FF2B5EF4-FFF2-40B4-BE49-F238E27FC236}">
                <a16:creationId xmlns:a16="http://schemas.microsoft.com/office/drawing/2014/main" id="{6F0542E3-D890-CFC5-EFA7-F83DD06C799B}"/>
              </a:ext>
            </a:extLst>
          </p:cNvPr>
          <p:cNvSpPr>
            <a:spLocks noChangeArrowheads="1"/>
          </p:cNvSpPr>
          <p:nvPr/>
        </p:nvSpPr>
        <p:spPr bwMode="auto">
          <a:xfrm>
            <a:off x="11633200" y="7467601"/>
            <a:ext cx="9601200" cy="873301"/>
          </a:xfrm>
          <a:prstGeom prst="round2DiagRect">
            <a:avLst>
              <a:gd name="adj1" fmla="val 30177"/>
              <a:gd name="adj2" fmla="val 0"/>
            </a:avLst>
          </a:prstGeom>
          <a:solidFill>
            <a:srgbClr val="B41E1E"/>
          </a:solidFill>
          <a:ln w="12700">
            <a:noFill/>
            <a:miter lim="800000"/>
          </a:ln>
        </p:spPr>
        <p:txBody>
          <a:bodyPr wrap="none" lIns="274320" tIns="73152" rIns="274320" bIns="68563" anchor="ctr" anchorCtr="0"/>
          <a:lstStyle>
            <a:defPPr>
              <a:defRPr kern="1200"/>
            </a:defPPr>
          </a:lstStyle>
          <a:p>
            <a:pPr algn="ctr" defTabSz="4702588">
              <a:defRPr/>
            </a:pPr>
            <a:r>
              <a:rPr lang="en-US" sz="3600" b="1" dirty="0">
                <a:solidFill>
                  <a:schemeClr val="bg1"/>
                </a:solidFill>
                <a:latin typeface="Quattrocento" panose="02020802030000000404" pitchFamily="18" charset="0"/>
              </a:rPr>
              <a:t>Design</a:t>
            </a:r>
          </a:p>
        </p:txBody>
      </p:sp>
      <p:sp>
        <p:nvSpPr>
          <p:cNvPr id="46" name="Rectangle 10">
            <a:extLst>
              <a:ext uri="{FF2B5EF4-FFF2-40B4-BE49-F238E27FC236}">
                <a16:creationId xmlns:a16="http://schemas.microsoft.com/office/drawing/2014/main" id="{9855E459-7FB6-FDFC-29FA-8AAB4EE2BB23}"/>
              </a:ext>
            </a:extLst>
          </p:cNvPr>
          <p:cNvSpPr>
            <a:spLocks noChangeArrowheads="1"/>
          </p:cNvSpPr>
          <p:nvPr/>
        </p:nvSpPr>
        <p:spPr bwMode="auto">
          <a:xfrm>
            <a:off x="22656800" y="7467601"/>
            <a:ext cx="9601200" cy="873301"/>
          </a:xfrm>
          <a:prstGeom prst="round2DiagRect">
            <a:avLst>
              <a:gd name="adj1" fmla="val 30177"/>
              <a:gd name="adj2" fmla="val 0"/>
            </a:avLst>
          </a:prstGeom>
          <a:solidFill>
            <a:srgbClr val="B41E1E"/>
          </a:solidFill>
          <a:ln w="12700">
            <a:noFill/>
            <a:miter lim="800000"/>
          </a:ln>
        </p:spPr>
        <p:txBody>
          <a:bodyPr wrap="none" lIns="274320" tIns="73152" rIns="274320" bIns="68563" anchor="ctr" anchorCtr="0"/>
          <a:lstStyle>
            <a:defPPr>
              <a:defRPr kern="1200"/>
            </a:defPPr>
          </a:lstStyle>
          <a:p>
            <a:pPr algn="ctr" defTabSz="4702588">
              <a:defRPr/>
            </a:pPr>
            <a:r>
              <a:rPr lang="en-US" sz="3600" b="1" dirty="0">
                <a:solidFill>
                  <a:schemeClr val="bg1"/>
                </a:solidFill>
                <a:latin typeface="Quattrocento" panose="02020802030000000404" pitchFamily="18" charset="0"/>
              </a:rPr>
              <a:t>Current Results</a:t>
            </a:r>
          </a:p>
        </p:txBody>
      </p:sp>
      <p:sp>
        <p:nvSpPr>
          <p:cNvPr id="48" name="Rectangle 10">
            <a:extLst>
              <a:ext uri="{FF2B5EF4-FFF2-40B4-BE49-F238E27FC236}">
                <a16:creationId xmlns:a16="http://schemas.microsoft.com/office/drawing/2014/main" id="{5D944A8E-131D-DF4F-D54F-598A91F7AEEE}"/>
              </a:ext>
            </a:extLst>
          </p:cNvPr>
          <p:cNvSpPr>
            <a:spLocks noChangeArrowheads="1"/>
          </p:cNvSpPr>
          <p:nvPr/>
        </p:nvSpPr>
        <p:spPr bwMode="auto">
          <a:xfrm>
            <a:off x="33680400" y="7467601"/>
            <a:ext cx="9601200" cy="873301"/>
          </a:xfrm>
          <a:prstGeom prst="round2DiagRect">
            <a:avLst>
              <a:gd name="adj1" fmla="val 30178"/>
              <a:gd name="adj2" fmla="val 0"/>
            </a:avLst>
          </a:prstGeom>
          <a:solidFill>
            <a:srgbClr val="B41E1E"/>
          </a:solidFill>
          <a:ln w="12700">
            <a:noFill/>
            <a:miter lim="800000"/>
          </a:ln>
        </p:spPr>
        <p:txBody>
          <a:bodyPr wrap="none" lIns="274320" tIns="73152" rIns="274320" bIns="68563" anchor="ctr" anchorCtr="0"/>
          <a:lstStyle>
            <a:defPPr>
              <a:defRPr kern="1200"/>
            </a:defPPr>
          </a:lstStyle>
          <a:p>
            <a:pPr algn="ctr" defTabSz="4702588">
              <a:defRPr/>
            </a:pPr>
            <a:r>
              <a:rPr lang="en-US" sz="3600" b="1" dirty="0">
                <a:solidFill>
                  <a:schemeClr val="bg1"/>
                </a:solidFill>
                <a:latin typeface="Quattrocento" panose="02020802030000000404" pitchFamily="18" charset="0"/>
              </a:rPr>
              <a:t>Further Development</a:t>
            </a:r>
          </a:p>
        </p:txBody>
      </p:sp>
      <p:sp>
        <p:nvSpPr>
          <p:cNvPr id="50" name="Rectangle 10">
            <a:extLst>
              <a:ext uri="{FF2B5EF4-FFF2-40B4-BE49-F238E27FC236}">
                <a16:creationId xmlns:a16="http://schemas.microsoft.com/office/drawing/2014/main" id="{089BBB1C-0E62-FF84-5EED-BB573DD8C9D1}"/>
              </a:ext>
            </a:extLst>
          </p:cNvPr>
          <p:cNvSpPr>
            <a:spLocks noChangeArrowheads="1"/>
          </p:cNvSpPr>
          <p:nvPr/>
        </p:nvSpPr>
        <p:spPr bwMode="auto">
          <a:xfrm>
            <a:off x="609600" y="18943549"/>
            <a:ext cx="9601200" cy="873301"/>
          </a:xfrm>
          <a:prstGeom prst="round2DiagRect">
            <a:avLst>
              <a:gd name="adj1" fmla="val 30178"/>
              <a:gd name="adj2" fmla="val 0"/>
            </a:avLst>
          </a:prstGeom>
          <a:solidFill>
            <a:srgbClr val="B41E1E"/>
          </a:solidFill>
          <a:ln w="12700">
            <a:noFill/>
            <a:miter lim="800000"/>
          </a:ln>
        </p:spPr>
        <p:txBody>
          <a:bodyPr wrap="none" lIns="274320" tIns="73152" rIns="274320" bIns="68563" anchor="ctr" anchorCtr="0"/>
          <a:lstStyle>
            <a:defPPr>
              <a:defRPr kern="1200"/>
            </a:defPPr>
          </a:lstStyle>
          <a:p>
            <a:pPr algn="ctr" defTabSz="4702588">
              <a:defRPr/>
            </a:pPr>
            <a:r>
              <a:rPr lang="en-US" sz="3600" b="1" dirty="0">
                <a:solidFill>
                  <a:schemeClr val="bg1"/>
                </a:solidFill>
                <a:latin typeface="Quattrocento" panose="02020802030000000404" pitchFamily="18" charset="0"/>
              </a:rPr>
              <a:t>Introduction</a:t>
            </a:r>
          </a:p>
        </p:txBody>
      </p:sp>
      <p:sp>
        <p:nvSpPr>
          <p:cNvPr id="52" name="Rectangle 10">
            <a:extLst>
              <a:ext uri="{FF2B5EF4-FFF2-40B4-BE49-F238E27FC236}">
                <a16:creationId xmlns:a16="http://schemas.microsoft.com/office/drawing/2014/main" id="{AFEECF62-EAC9-7ED9-3165-F4B83FA476A8}"/>
              </a:ext>
            </a:extLst>
          </p:cNvPr>
          <p:cNvSpPr>
            <a:spLocks noChangeArrowheads="1"/>
          </p:cNvSpPr>
          <p:nvPr/>
        </p:nvSpPr>
        <p:spPr bwMode="auto">
          <a:xfrm>
            <a:off x="33712150" y="28546872"/>
            <a:ext cx="9601200" cy="873301"/>
          </a:xfrm>
          <a:prstGeom prst="round2DiagRect">
            <a:avLst>
              <a:gd name="adj1" fmla="val 33555"/>
              <a:gd name="adj2" fmla="val 0"/>
            </a:avLst>
          </a:prstGeom>
          <a:solidFill>
            <a:srgbClr val="B41E1E"/>
          </a:solidFill>
          <a:ln w="12700">
            <a:noFill/>
            <a:miter lim="800000"/>
          </a:ln>
        </p:spPr>
        <p:txBody>
          <a:bodyPr wrap="none" lIns="274320" tIns="73152" rIns="274320" bIns="68563" anchor="ctr" anchorCtr="0"/>
          <a:lstStyle>
            <a:defPPr>
              <a:defRPr kern="1200"/>
            </a:defPPr>
          </a:lstStyle>
          <a:p>
            <a:pPr algn="ctr" defTabSz="4702588">
              <a:defRPr/>
            </a:pPr>
            <a:r>
              <a:rPr lang="en-US" sz="3600" b="1" dirty="0">
                <a:solidFill>
                  <a:schemeClr val="bg1"/>
                </a:solidFill>
                <a:latin typeface="Quattrocento" panose="02020802030000000404" pitchFamily="18" charset="0"/>
              </a:rPr>
              <a:t>Acknowledgements</a:t>
            </a:r>
          </a:p>
        </p:txBody>
      </p:sp>
      <p:sp>
        <p:nvSpPr>
          <p:cNvPr id="17" name="TextBox 19">
            <a:extLst>
              <a:ext uri="{FF2B5EF4-FFF2-40B4-BE49-F238E27FC236}">
                <a16:creationId xmlns:a16="http://schemas.microsoft.com/office/drawing/2014/main" id="{B777C4E6-9408-AFD2-3F7C-2DA977FD2DCB}"/>
              </a:ext>
            </a:extLst>
          </p:cNvPr>
          <p:cNvSpPr txBox="1">
            <a:spLocks noChangeArrowheads="1"/>
          </p:cNvSpPr>
          <p:nvPr/>
        </p:nvSpPr>
        <p:spPr bwMode="auto">
          <a:xfrm>
            <a:off x="838200" y="7857202"/>
            <a:ext cx="9144000" cy="67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8" tIns="45709" rIns="91418" bIns="45709">
            <a:spAutoFit/>
          </a:bodyPr>
          <a:lstStyle>
            <a:defPPr>
              <a:defRPr kern="1200"/>
            </a:defPPr>
            <a:lvl1pPr eaLnBrk="0" hangingPunct="0">
              <a:defRPr sz="2000">
                <a:solidFill>
                  <a:schemeClr val="tx1"/>
                </a:solidFill>
                <a:latin typeface="Arial"/>
                <a:ea typeface="ＭＳ Ｐゴシック" pitchFamily="-106" charset="-128"/>
              </a:defRPr>
            </a:lvl1pPr>
            <a:lvl2pPr eaLnBrk="0" hangingPunct="0">
              <a:defRPr sz="2000">
                <a:solidFill>
                  <a:schemeClr val="tx1"/>
                </a:solidFill>
                <a:latin typeface="Arial"/>
                <a:ea typeface="ＭＳ Ｐゴシック" pitchFamily="-106" charset="-128"/>
              </a:defRPr>
            </a:lvl2pPr>
            <a:lvl3pPr marL="1143000" indent="-228600" eaLnBrk="0" hangingPunct="0">
              <a:defRPr sz="2000">
                <a:solidFill>
                  <a:schemeClr val="tx1"/>
                </a:solidFill>
                <a:latin typeface="Arial"/>
                <a:ea typeface="ＭＳ Ｐゴシック" pitchFamily="-106" charset="-128"/>
              </a:defRPr>
            </a:lvl3pPr>
            <a:lvl4pPr marL="1600200" indent="-228600" eaLnBrk="0" hangingPunct="0">
              <a:defRPr sz="2000">
                <a:solidFill>
                  <a:schemeClr val="tx1"/>
                </a:solidFill>
                <a:latin typeface="Arial"/>
                <a:ea typeface="ＭＳ Ｐゴシック" pitchFamily="-106" charset="-128"/>
              </a:defRPr>
            </a:lvl4pPr>
            <a:lvl5pPr marL="2057400" indent="-228600" eaLnBrk="0" hangingPunct="0">
              <a:defRPr sz="2000">
                <a:solidFill>
                  <a:schemeClr val="tx1"/>
                </a:solidFill>
                <a:latin typeface="Arial"/>
                <a:ea typeface="ＭＳ Ｐゴシック" pitchFamily="-106" charset="-128"/>
              </a:defRPr>
            </a:lvl5pPr>
            <a:lvl6pPr marL="2514600" indent="-228600" eaLnBrk="0" fontAlgn="base" hangingPunct="0">
              <a:spcBef>
                <a:spcPct val="0"/>
              </a:spcBef>
              <a:spcAft>
                <a:spcPct val="0"/>
              </a:spcAft>
              <a:defRPr sz="2000">
                <a:solidFill>
                  <a:schemeClr val="tx1"/>
                </a:solidFill>
                <a:latin typeface="Arial"/>
                <a:ea typeface="ＭＳ Ｐゴシック" pitchFamily="-106" charset="-128"/>
              </a:defRPr>
            </a:lvl6pPr>
            <a:lvl7pPr marL="2971800" indent="-228600" eaLnBrk="0" fontAlgn="base" hangingPunct="0">
              <a:spcBef>
                <a:spcPct val="0"/>
              </a:spcBef>
              <a:spcAft>
                <a:spcPct val="0"/>
              </a:spcAft>
              <a:defRPr sz="2000">
                <a:solidFill>
                  <a:schemeClr val="tx1"/>
                </a:solidFill>
                <a:latin typeface="Arial"/>
                <a:ea typeface="ＭＳ Ｐゴシック" pitchFamily="-106" charset="-128"/>
              </a:defRPr>
            </a:lvl7pPr>
            <a:lvl8pPr marL="3429000" indent="-228600" eaLnBrk="0" fontAlgn="base" hangingPunct="0">
              <a:spcBef>
                <a:spcPct val="0"/>
              </a:spcBef>
              <a:spcAft>
                <a:spcPct val="0"/>
              </a:spcAft>
              <a:defRPr sz="2000">
                <a:solidFill>
                  <a:schemeClr val="tx1"/>
                </a:solidFill>
                <a:latin typeface="Arial"/>
                <a:ea typeface="ＭＳ Ｐゴシック" pitchFamily="-106" charset="-128"/>
              </a:defRPr>
            </a:lvl8pPr>
            <a:lvl9pPr marL="3886200" indent="-228600" eaLnBrk="0" fontAlgn="base" hangingPunct="0">
              <a:spcBef>
                <a:spcPct val="0"/>
              </a:spcBef>
              <a:spcAft>
                <a:spcPct val="0"/>
              </a:spcAft>
              <a:defRPr sz="2000">
                <a:solidFill>
                  <a:schemeClr val="tx1"/>
                </a:solidFill>
                <a:latin typeface="Arial"/>
                <a:ea typeface="ＭＳ Ｐゴシック" pitchFamily="-106" charset="-128"/>
              </a:defRPr>
            </a:lvl9pPr>
          </a:lstStyle>
          <a:p>
            <a:pPr algn="just">
              <a:lnSpc>
                <a:spcPct val="110000"/>
              </a:lnSpc>
            </a:pPr>
            <a:r>
              <a:rPr lang="en-US" sz="3600" b="1">
                <a:latin typeface="Quattrocento" panose="02020802030000000404" pitchFamily="18" charset="0"/>
                <a:cs typeface="Arial" pitchFamily="34" charset="0"/>
              </a:rPr>
              <a:t>Abstract</a:t>
            </a:r>
          </a:p>
        </p:txBody>
      </p:sp>
      <p:sp>
        <p:nvSpPr>
          <p:cNvPr id="20" name="TextBox 19">
            <a:extLst>
              <a:ext uri="{FF2B5EF4-FFF2-40B4-BE49-F238E27FC236}">
                <a16:creationId xmlns:a16="http://schemas.microsoft.com/office/drawing/2014/main" id="{82650476-8C80-0E1E-4A2A-DA4D1CFD0D3A}"/>
              </a:ext>
            </a:extLst>
          </p:cNvPr>
          <p:cNvSpPr txBox="1"/>
          <p:nvPr/>
        </p:nvSpPr>
        <p:spPr>
          <a:xfrm>
            <a:off x="838200" y="8658395"/>
            <a:ext cx="9144000" cy="9694962"/>
          </a:xfrm>
          <a:prstGeom prst="rect">
            <a:avLst/>
          </a:prstGeom>
          <a:noFill/>
        </p:spPr>
        <p:txBody>
          <a:bodyPr wrap="square" rtlCol="0">
            <a:spAutoFit/>
          </a:bodyPr>
          <a:lstStyle>
            <a:defPPr>
              <a:defRPr kern="1200"/>
            </a:defPPr>
          </a:lstStyle>
          <a:p>
            <a:r>
              <a:rPr lang="en-US" altLang="zh-CN" sz="2400" dirty="0"/>
              <a:t>In 2014, Kaspar et al. at the University of Osnabrück reported that participants who continuously wore a vibrotactile navigation belt for several weeks developed what they described as a "sixth sense" for direction. Their bodies no longer felt vibration, but instead perceived orientation directly, as if it were a native sensory modality. </a:t>
            </a:r>
          </a:p>
          <a:p>
            <a:endParaRPr lang="en-US" altLang="zh-CN" sz="2400" dirty="0"/>
          </a:p>
          <a:p>
            <a:r>
              <a:rPr lang="en-US" altLang="zh-CN" sz="2400" dirty="0"/>
              <a:t>This poster reports on </a:t>
            </a:r>
            <a:r>
              <a:rPr lang="en-US" altLang="zh-CN" sz="2400" b="1" dirty="0"/>
              <a:t>Phase 1</a:t>
            </a:r>
            <a:r>
              <a:rPr lang="en-US" altLang="zh-CN" sz="2400" dirty="0"/>
              <a:t> of the project: building a reliable prototype and verifying short-term reproducibility of the directional perception effect. The </a:t>
            </a:r>
            <a:r>
              <a:rPr lang="en-US" altLang="zh-CN" sz="2400" b="1" dirty="0"/>
              <a:t>Phase </a:t>
            </a:r>
            <a:r>
              <a:rPr lang="en-US" altLang="zh-CN" sz="2400" dirty="0"/>
              <a:t>2 of the project is to substitute cheaper functional equivalents to test whether the effect persists at consumer-grade hardware specifications.</a:t>
            </a:r>
          </a:p>
          <a:p>
            <a:endParaRPr lang="en-US" altLang="zh-CN" sz="2400" dirty="0"/>
          </a:p>
          <a:p>
            <a:r>
              <a:rPr lang="en-US" altLang="zh-CN" sz="2400" dirty="0"/>
              <a:t>This project pursues three goals:</a:t>
            </a:r>
          </a:p>
          <a:p>
            <a:endParaRPr lang="en-US" altLang="zh-CN" sz="2400" dirty="0"/>
          </a:p>
          <a:p>
            <a:pPr marL="457200" indent="-457200">
              <a:buAutoNum type="arabicParenBoth"/>
            </a:pPr>
            <a:r>
              <a:rPr lang="en-US" altLang="zh-CN" sz="2400" b="1" dirty="0"/>
              <a:t>Reproducibility.</a:t>
            </a:r>
            <a:r>
              <a:rPr lang="en-US" altLang="zh-CN" sz="2400" dirty="0"/>
              <a:t> We replicate the original study using custom-built prototype to test whether the directional perception effect can be reliably reproduced.</a:t>
            </a:r>
          </a:p>
          <a:p>
            <a:pPr marL="457200" indent="-457200">
              <a:buFontTx/>
              <a:buAutoNum type="arabicParenBoth"/>
            </a:pPr>
            <a:r>
              <a:rPr lang="en-US" altLang="zh-CN" sz="2400" b="1" dirty="0"/>
              <a:t>Affordability (Phase 2 goal).</a:t>
            </a:r>
            <a:r>
              <a:rPr lang="en-US" altLang="zh-CN" sz="2400" dirty="0"/>
              <a:t> Commercial haptic navigation belts (e.g., </a:t>
            </a:r>
            <a:r>
              <a:rPr lang="en-US" altLang="zh-CN" sz="2400" dirty="0" err="1"/>
              <a:t>feelSpace</a:t>
            </a:r>
            <a:r>
              <a:rPr lang="en-US" altLang="zh-CN" sz="2400" dirty="0"/>
              <a:t> </a:t>
            </a:r>
            <a:r>
              <a:rPr lang="en-US" altLang="zh-CN" sz="2400" dirty="0" err="1"/>
              <a:t>naviGürtel</a:t>
            </a:r>
            <a:r>
              <a:rPr lang="en-US" altLang="zh-CN" sz="2400" dirty="0"/>
              <a:t>) cost approximately €2000.</a:t>
            </a:r>
          </a:p>
          <a:p>
            <a:pPr marL="457200" indent="-457200">
              <a:buAutoNum type="arabicParenBoth"/>
            </a:pPr>
            <a:r>
              <a:rPr lang="en-US" altLang="zh-CN" sz="2400" b="1" dirty="0"/>
              <a:t>Beyond navigation.</a:t>
            </a:r>
            <a:r>
              <a:rPr lang="en-US" altLang="zh-CN" sz="2400" dirty="0"/>
              <a:t> We believe that tactile feedback is an underused non-invasive human–machine communication channel. When high-bandwidth or bidirectional communication are not required, haptic augmentation can serve as a practical alternative to brain–computer interfaces without surgical risk or ethical complications.</a:t>
            </a:r>
          </a:p>
        </p:txBody>
      </p:sp>
      <p:sp>
        <p:nvSpPr>
          <p:cNvPr id="22" name="TextBox 21">
            <a:extLst>
              <a:ext uri="{FF2B5EF4-FFF2-40B4-BE49-F238E27FC236}">
                <a16:creationId xmlns:a16="http://schemas.microsoft.com/office/drawing/2014/main" id="{6EA19912-1F79-7425-844B-56FCFFCB5378}"/>
              </a:ext>
            </a:extLst>
          </p:cNvPr>
          <p:cNvSpPr txBox="1"/>
          <p:nvPr/>
        </p:nvSpPr>
        <p:spPr>
          <a:xfrm>
            <a:off x="609600" y="20027645"/>
            <a:ext cx="9601200" cy="12280285"/>
          </a:xfrm>
          <a:prstGeom prst="rect">
            <a:avLst/>
          </a:prstGeom>
          <a:noFill/>
        </p:spPr>
        <p:txBody>
          <a:bodyPr wrap="square" rtlCol="0">
            <a:spAutoFit/>
          </a:bodyPr>
          <a:lstStyle>
            <a:defPPr>
              <a:defRPr kern="1200"/>
            </a:defPPr>
          </a:lstStyle>
          <a:p>
            <a:r>
              <a:rPr lang="en-US" altLang="zh-CN" sz="2400" dirty="0"/>
              <a:t>Navigation is part of daily life — walking to a new place, finding a classroom, or following an outdoor route. Most navigation systems rely on visual displays or voice instructions, but both have limitations. Looking at a phone while walking distracts users from nearby conditions: people, vehicles, stairs, and surroundings. Voice guidance is hard to interpret in noisy environments such as streets, gyms, airports, or crowds.</a:t>
            </a:r>
          </a:p>
          <a:p>
            <a:endParaRPr lang="en-US" altLang="zh-CN" sz="2400" dirty="0"/>
          </a:p>
          <a:p>
            <a:r>
              <a:rPr lang="en-US" altLang="zh-CN" sz="2400" dirty="0"/>
              <a:t>A good navigation system should be accurate, safe, and easy to use. Touch is a third sensory channel that humans rarely use for human-machine communication, yet it has a unique property: it bypasses the limitations of vision and hearing, providing persistent directional information without active focus.</a:t>
            </a:r>
          </a:p>
          <a:p>
            <a:endParaRPr lang="en-US" altLang="zh-CN" sz="2400" dirty="0"/>
          </a:p>
          <a:p>
            <a:r>
              <a:rPr lang="en-US" altLang="zh-CN" sz="2400" dirty="0"/>
              <a:t>The waist is well-suited for directional feedback because it sits near the body's center and naturally aligns with the user's orientation — the front, back, left, and right sides of the waist map directly onto the same directions in space. Building on this, our project explores whether a custom-built wearable belt can use vibration to convey direction in a hands-free, eyes-free way.</a:t>
            </a:r>
          </a:p>
          <a:p>
            <a:endParaRPr lang="en-US" altLang="zh-CN" sz="2400" dirty="0"/>
          </a:p>
          <a:p>
            <a:r>
              <a:rPr lang="en-US" altLang="zh-CN" sz="2400" b="1" dirty="0"/>
              <a:t>Why This Project</a:t>
            </a:r>
            <a:endParaRPr lang="en-US" altLang="zh-CN" sz="2400" dirty="0"/>
          </a:p>
          <a:p>
            <a:pPr marL="342900" indent="-342900">
              <a:buFont typeface="Arial" panose="020B0604020202020204" pitchFamily="34" charset="0"/>
              <a:buChar char="•"/>
            </a:pPr>
            <a:r>
              <a:rPr lang="en-US" altLang="zh-CN" sz="2400" b="1" dirty="0"/>
              <a:t>Reproducibility.</a:t>
            </a:r>
            <a:r>
              <a:rPr lang="en-US" altLang="zh-CN" sz="2400" dirty="0"/>
              <a:t> The original </a:t>
            </a:r>
            <a:r>
              <a:rPr lang="en-US" altLang="zh-CN" sz="2400" dirty="0" err="1"/>
              <a:t>feelSpace</a:t>
            </a:r>
            <a:r>
              <a:rPr lang="en-US" altLang="zh-CN" sz="2400" dirty="0"/>
              <a:t> study reported a perceptual shift after weeks of continuous wear. We test whether this effect can be reproduced on accessible hardware.</a:t>
            </a:r>
          </a:p>
          <a:p>
            <a:pPr marL="342900" indent="-342900">
              <a:buFont typeface="Arial" panose="020B0604020202020204" pitchFamily="34" charset="0"/>
              <a:buChar char="•"/>
            </a:pPr>
            <a:r>
              <a:rPr lang="en-US" altLang="zh-CN" sz="2400" b="1" dirty="0"/>
              <a:t>Affordability (Phase 2 goal).</a:t>
            </a:r>
            <a:r>
              <a:rPr lang="en-US" altLang="zh-CN" sz="2400" dirty="0"/>
              <a:t> Commercial haptic belts cost ~€2000. If Phase 1 verifies the perceptual effect, we project that a consumer-grade version under $50 is achievable through component substitution, making it more accessible for everyone.</a:t>
            </a:r>
          </a:p>
          <a:p>
            <a:pPr marL="342900" indent="-342900">
              <a:buFont typeface="Arial" panose="020B0604020202020204" pitchFamily="34" charset="0"/>
              <a:buChar char="•"/>
            </a:pPr>
            <a:r>
              <a:rPr lang="en-US" altLang="zh-CN" sz="2400" b="1" dirty="0"/>
              <a:t>Beyond navigation.</a:t>
            </a:r>
            <a:r>
              <a:rPr lang="en-US" altLang="zh-CN" sz="2400" dirty="0"/>
              <a:t> We believe that tactile feedback is a underused, non-invasive human–machine channel capable of substituting for brain–computer interfaces in many low-bandwidth applications.</a:t>
            </a:r>
          </a:p>
        </p:txBody>
      </p:sp>
      <p:sp>
        <p:nvSpPr>
          <p:cNvPr id="26" name="TextBox 25">
            <a:extLst>
              <a:ext uri="{FF2B5EF4-FFF2-40B4-BE49-F238E27FC236}">
                <a16:creationId xmlns:a16="http://schemas.microsoft.com/office/drawing/2014/main" id="{3A0AA6FC-5307-16DC-D100-69F82C77F09B}"/>
              </a:ext>
            </a:extLst>
          </p:cNvPr>
          <p:cNvSpPr txBox="1"/>
          <p:nvPr/>
        </p:nvSpPr>
        <p:spPr>
          <a:xfrm>
            <a:off x="11633200" y="8541381"/>
            <a:ext cx="9601200" cy="15973604"/>
          </a:xfrm>
          <a:prstGeom prst="rect">
            <a:avLst/>
          </a:prstGeom>
          <a:noFill/>
        </p:spPr>
        <p:txBody>
          <a:bodyPr wrap="square" rtlCol="0">
            <a:spAutoFit/>
          </a:bodyPr>
          <a:lstStyle>
            <a:defPPr>
              <a:defRPr kern="1200"/>
            </a:defPPr>
          </a:lstStyle>
          <a:p>
            <a:r>
              <a:rPr lang="en-US" altLang="zh-CN" sz="2400" dirty="0"/>
              <a:t>Our priority for this prototype is verifying whether the phenomenon reported by Kaspar et al. (2014) reproduces. </a:t>
            </a:r>
          </a:p>
          <a:p>
            <a:endParaRPr lang="en-US" altLang="zh-CN" sz="2400" dirty="0"/>
          </a:p>
          <a:p>
            <a:r>
              <a:rPr lang="en-US" altLang="zh-CN" sz="2400" b="1" dirty="0"/>
              <a:t>System Architecture</a:t>
            </a:r>
          </a:p>
          <a:p>
            <a:endParaRPr lang="en-US" altLang="zh-CN" sz="2400" dirty="0"/>
          </a:p>
          <a:p>
            <a:endParaRPr lang="en-US" altLang="zh-CN" sz="2400" dirty="0"/>
          </a:p>
          <a:p>
            <a:endParaRPr lang="en-US" altLang="zh-CN" sz="2400" dirty="0"/>
          </a:p>
          <a:p>
            <a:endParaRPr lang="en-US" altLang="zh-CN" sz="2400" dirty="0"/>
          </a:p>
          <a:p>
            <a:endParaRPr lang="en-US" altLang="zh-CN" sz="2400" dirty="0"/>
          </a:p>
          <a:p>
            <a:endParaRPr lang="en-US" altLang="zh-CN" sz="2400" dirty="0"/>
          </a:p>
          <a:p>
            <a:endParaRPr lang="en-US" altLang="zh-CN" sz="2400" dirty="0"/>
          </a:p>
          <a:p>
            <a:endParaRPr lang="en-US" altLang="zh-CN" sz="2400" dirty="0"/>
          </a:p>
          <a:p>
            <a:endParaRPr lang="en-US" altLang="zh-CN" sz="2400" dirty="0"/>
          </a:p>
          <a:p>
            <a:endParaRPr lang="en-US" altLang="zh-CN" sz="2400" dirty="0"/>
          </a:p>
          <a:p>
            <a:endParaRPr lang="en-US" altLang="zh-CN" sz="2400" dirty="0"/>
          </a:p>
          <a:p>
            <a:endParaRPr lang="en-US" altLang="zh-CN" sz="2400" dirty="0"/>
          </a:p>
          <a:p>
            <a:endParaRPr lang="en-US" altLang="zh-CN" sz="2400" dirty="0"/>
          </a:p>
          <a:p>
            <a:endParaRPr lang="en-US" altLang="zh-CN" sz="2400" dirty="0"/>
          </a:p>
          <a:p>
            <a:endParaRPr lang="en-US" altLang="zh-CN" sz="2400" dirty="0"/>
          </a:p>
          <a:p>
            <a:endParaRPr lang="en-US" altLang="zh-CN" sz="2400" dirty="0"/>
          </a:p>
          <a:p>
            <a:endParaRPr lang="en-US" altLang="zh-CN" sz="2400" dirty="0"/>
          </a:p>
          <a:p>
            <a:endParaRPr lang="en-US" altLang="zh-CN" sz="2400" dirty="0"/>
          </a:p>
          <a:p>
            <a:endParaRPr lang="en-US" altLang="zh-CN" sz="2400" dirty="0"/>
          </a:p>
          <a:p>
            <a:r>
              <a:rPr lang="en-US" altLang="zh-CN" sz="2400" dirty="0"/>
              <a:t>The Teensy 4.1's 35 hardware PWM channels allow direct control of all 16 motors without an external PWM controller, reducing I²C bus load and signal latency. The ULN2803A Darlington arrays remain necessary as current drivers — the </a:t>
            </a:r>
            <a:r>
              <a:rPr lang="en-US" altLang="zh-CN" sz="2400" dirty="0" err="1"/>
              <a:t>Teensy's</a:t>
            </a:r>
            <a:r>
              <a:rPr lang="en-US" altLang="zh-CN" sz="2400" dirty="0"/>
              <a:t> logic-level GPIO cannot supply the ~80 mA each motor requires.</a:t>
            </a:r>
          </a:p>
          <a:p>
            <a:endParaRPr lang="en-US" altLang="zh-CN" sz="2400" dirty="0"/>
          </a:p>
          <a:p>
            <a:r>
              <a:rPr lang="en-US" altLang="zh-CN" sz="2400" b="1" dirty="0"/>
              <a:t>Why these components (for the prototype)</a:t>
            </a:r>
            <a:endParaRPr lang="en-US" altLang="zh-CN" sz="2400" dirty="0"/>
          </a:p>
          <a:p>
            <a:r>
              <a:rPr lang="en-US" altLang="zh-CN" sz="2400" b="1" dirty="0"/>
              <a:t>BNO085</a:t>
            </a:r>
            <a:r>
              <a:rPr lang="en-US" altLang="zh-CN" sz="2400" dirty="0"/>
              <a:t> detect directional information to the system. It provides drift-corrected absolute heading directly, which eliminates the magnetometer-drift issues.</a:t>
            </a:r>
          </a:p>
          <a:p>
            <a:endParaRPr lang="en-US" altLang="zh-CN" sz="2400" dirty="0"/>
          </a:p>
          <a:p>
            <a:r>
              <a:rPr lang="en-US" altLang="zh-CN" sz="2400" b="1" dirty="0"/>
              <a:t>Teensy 4.1</a:t>
            </a:r>
            <a:r>
              <a:rPr lang="en-US" altLang="zh-CN" sz="2400" dirty="0"/>
              <a:t> offers high processing headroom (600 MHz ARM Cortex-M7) and 16 native PWM channels, allowing the individual control of each motor with variable vibration intensity.</a:t>
            </a:r>
          </a:p>
          <a:p>
            <a:endParaRPr lang="en-US" altLang="zh-CN" sz="2400" dirty="0"/>
          </a:p>
          <a:p>
            <a:r>
              <a:rPr lang="en-US" altLang="zh-CN" sz="2400" b="1" dirty="0"/>
              <a:t>2× ULN2803A</a:t>
            </a:r>
            <a:r>
              <a:rPr lang="en-US" altLang="zh-CN" sz="2400" dirty="0"/>
              <a:t> Darlington arrays supply the current required by motors.</a:t>
            </a:r>
          </a:p>
          <a:p>
            <a:endParaRPr lang="en-US" altLang="zh-CN" sz="2400" dirty="0"/>
          </a:p>
          <a:p>
            <a:r>
              <a:rPr lang="en-US" altLang="zh-CN" sz="2400" b="1" dirty="0"/>
              <a:t>16 coin vibration motors</a:t>
            </a:r>
            <a:r>
              <a:rPr lang="en-US" altLang="zh-CN" sz="2400" dirty="0"/>
              <a:t> at 22.5° spacing match the directional resolution of the original </a:t>
            </a:r>
            <a:r>
              <a:rPr lang="en-US" altLang="zh-CN" sz="2400" dirty="0" err="1"/>
              <a:t>feelSpace</a:t>
            </a:r>
            <a:r>
              <a:rPr lang="en-US" altLang="zh-CN" sz="2400" dirty="0"/>
              <a:t> </a:t>
            </a:r>
            <a:r>
              <a:rPr lang="en-US" altLang="zh-CN" sz="2400" dirty="0" err="1"/>
              <a:t>naviGürtel</a:t>
            </a:r>
            <a:r>
              <a:rPr lang="en-US" altLang="zh-CN" sz="2400" dirty="0"/>
              <a:t>.</a:t>
            </a:r>
          </a:p>
        </p:txBody>
      </p:sp>
      <p:sp>
        <p:nvSpPr>
          <p:cNvPr id="27" name="TextBox 26">
            <a:extLst>
              <a:ext uri="{FF2B5EF4-FFF2-40B4-BE49-F238E27FC236}">
                <a16:creationId xmlns:a16="http://schemas.microsoft.com/office/drawing/2014/main" id="{AACD0EA9-9504-21AE-9102-CBBE2CFFB0E8}"/>
              </a:ext>
            </a:extLst>
          </p:cNvPr>
          <p:cNvSpPr txBox="1"/>
          <p:nvPr/>
        </p:nvSpPr>
        <p:spPr>
          <a:xfrm>
            <a:off x="22656800" y="8541381"/>
            <a:ext cx="9601200" cy="20774918"/>
          </a:xfrm>
          <a:prstGeom prst="rect">
            <a:avLst/>
          </a:prstGeom>
          <a:noFill/>
        </p:spPr>
        <p:txBody>
          <a:bodyPr wrap="square" rtlCol="0">
            <a:spAutoFit/>
          </a:bodyPr>
          <a:lstStyle>
            <a:defPPr>
              <a:defRPr kern="1200"/>
            </a:defPPr>
          </a:lstStyle>
          <a:p>
            <a:r>
              <a:rPr lang="en-US" altLang="zh-CN" sz="2400" b="1" dirty="0"/>
              <a:t>1. Current Status (as of poster date)</a:t>
            </a:r>
            <a:endParaRPr lang="en-US" altLang="zh-CN" sz="2400" dirty="0"/>
          </a:p>
          <a:p>
            <a:r>
              <a:rPr lang="en-US" altLang="zh-CN" sz="2400" dirty="0"/>
              <a:t>We have completed the construction and basic functional verification of the prototype </a:t>
            </a:r>
            <a:r>
              <a:rPr lang="en-US" altLang="zh-CN" sz="2400" dirty="0" err="1"/>
              <a:t>CopilotBelt</a:t>
            </a:r>
            <a:r>
              <a:rPr lang="en-US" altLang="zh-CN" sz="2400" dirty="0"/>
              <a:t>. Specifically:</a:t>
            </a:r>
          </a:p>
          <a:p>
            <a:pPr marL="342900" indent="-342900">
              <a:buFont typeface="Arial" panose="020B0604020202020204" pitchFamily="34" charset="0"/>
              <a:buChar char="•"/>
            </a:pPr>
            <a:r>
              <a:rPr lang="en-US" altLang="zh-CN" sz="2400" dirty="0"/>
              <a:t>12 coin vibration motors are mounted at about same intervals around the tactical belt and are individually controllable. 4 failed during assembly and testing.</a:t>
            </a:r>
          </a:p>
          <a:p>
            <a:pPr marL="342900" indent="-342900">
              <a:buFont typeface="Arial" panose="020B0604020202020204" pitchFamily="34" charset="0"/>
              <a:buChar char="•"/>
            </a:pPr>
            <a:r>
              <a:rPr lang="en-US" altLang="zh-CN" sz="2400" dirty="0"/>
              <a:t>The BNO085 IMU returns drift-corrected absolute heading over I²C.</a:t>
            </a:r>
          </a:p>
          <a:p>
            <a:pPr marL="342900" indent="-342900">
              <a:buFont typeface="Arial" panose="020B0604020202020204" pitchFamily="34" charset="0"/>
              <a:buChar char="•"/>
            </a:pPr>
            <a:r>
              <a:rPr lang="en-US" altLang="zh-CN" sz="2400" dirty="0"/>
              <a:t>The control firmware reads the user's current heading, compares it to a target direction, and activates the corresponding motor (the ones nearest to the target direction).</a:t>
            </a:r>
          </a:p>
          <a:p>
            <a:pPr marL="342900" indent="-342900">
              <a:buFont typeface="Arial" panose="020B0604020202020204" pitchFamily="34" charset="0"/>
              <a:buChar char="•"/>
            </a:pPr>
            <a:r>
              <a:rPr lang="en-US" altLang="zh-CN" sz="2400" dirty="0"/>
              <a:t>The full system runs with a type-c power input.</a:t>
            </a:r>
          </a:p>
          <a:p>
            <a:endParaRPr lang="en-US" altLang="zh-CN" sz="2400" dirty="0"/>
          </a:p>
          <a:p>
            <a:r>
              <a:rPr lang="en-US" altLang="zh-CN" sz="2400" b="1" dirty="0"/>
              <a:t>Verification:</a:t>
            </a:r>
            <a:r>
              <a:rPr lang="en-US" altLang="zh-CN" sz="2400" dirty="0"/>
              <a:t> With the belt held at fixed orientations on the test bench, the correct motor activates for all directions. Latency from heading change to motor activation is below perceptual level.</a:t>
            </a:r>
          </a:p>
          <a:p>
            <a:endParaRPr lang="en-US" altLang="zh-CN" sz="2400" dirty="0"/>
          </a:p>
          <a:p>
            <a:r>
              <a:rPr lang="en-US" altLang="zh-CN" sz="2400" b="1" dirty="0"/>
              <a:t>What we have </a:t>
            </a:r>
            <a:r>
              <a:rPr lang="en-US" altLang="zh-CN" sz="2400" b="1" i="1" dirty="0"/>
              <a:t>not</a:t>
            </a:r>
            <a:r>
              <a:rPr lang="en-US" altLang="zh-CN" sz="2400" b="1" dirty="0"/>
              <a:t> yet measured:</a:t>
            </a:r>
            <a:r>
              <a:rPr lang="en-US" altLang="zh-CN" sz="2400" dirty="0"/>
              <a:t> human perceptual performance. No subject testing has been conducted at the time.</a:t>
            </a:r>
          </a:p>
          <a:p>
            <a:endParaRPr lang="en-US" altLang="zh-CN" sz="2400" b="1" dirty="0"/>
          </a:p>
          <a:p>
            <a:r>
              <a:rPr lang="en-US" altLang="zh-CN" sz="2400" b="1" dirty="0"/>
              <a:t>2. What We Expect to Accomplish in the Next 1.5 Weeks</a:t>
            </a:r>
            <a:endParaRPr lang="en-US" altLang="zh-CN" sz="2400" dirty="0"/>
          </a:p>
          <a:p>
            <a:r>
              <a:rPr lang="en-US" altLang="zh-CN" sz="2400" dirty="0"/>
              <a:t>Our planned data collection focuses on Phase 1 of the reproducibility question:</a:t>
            </a:r>
          </a:p>
          <a:p>
            <a:pPr marL="342900" indent="-342900">
              <a:buFont typeface="Arial" panose="020B0604020202020204" pitchFamily="34" charset="0"/>
              <a:buChar char="•"/>
            </a:pPr>
            <a:r>
              <a:rPr lang="en-US" altLang="zh-CN" sz="2400" b="1" dirty="0"/>
              <a:t>Pointing-task experiment.</a:t>
            </a:r>
            <a:r>
              <a:rPr lang="en-US" altLang="zh-CN" sz="2400" dirty="0"/>
              <a:t> 6-8 subjects wear the belt while it indicates random target directions. Subjects point in the perceived direction. The angular errors between the actual directions and subjects’ perceived directions are recorded.</a:t>
            </a:r>
          </a:p>
          <a:p>
            <a:pPr marL="342900" indent="-342900">
              <a:buFont typeface="Arial" panose="020B0604020202020204" pitchFamily="34" charset="0"/>
              <a:buChar char="•"/>
            </a:pPr>
            <a:r>
              <a:rPr lang="en-US" altLang="zh-CN" sz="2400" b="1" dirty="0"/>
              <a:t>Single-session learning curve.</a:t>
            </a:r>
            <a:r>
              <a:rPr lang="en-US" altLang="zh-CN" sz="2400" dirty="0"/>
              <a:t> Each subject completes 3 blocks of 16 trials. We compare accuracy across blocks to detect short-term adaptation within a single session.</a:t>
            </a:r>
          </a:p>
          <a:p>
            <a:pPr marL="342900" indent="-342900">
              <a:buFont typeface="Arial" panose="020B0604020202020204" pitchFamily="34" charset="0"/>
              <a:buChar char="•"/>
            </a:pPr>
            <a:r>
              <a:rPr lang="en-US" altLang="zh-CN" sz="2400" b="1" dirty="0"/>
              <a:t>Comfort and wearability assessment.</a:t>
            </a:r>
            <a:r>
              <a:rPr lang="en-US" altLang="zh-CN" sz="2400" dirty="0"/>
              <a:t> A short post-session questionnaire on weight, fit, vibration intensity, and fatigue of the belt.</a:t>
            </a:r>
          </a:p>
          <a:p>
            <a:endParaRPr lang="en-US" altLang="zh-CN" sz="2400" b="1" dirty="0"/>
          </a:p>
          <a:p>
            <a:r>
              <a:rPr lang="en-US" altLang="zh-CN" sz="2400" b="1" dirty="0"/>
              <a:t>3. Recommendations for Future Project Continuation</a:t>
            </a:r>
            <a:endParaRPr lang="en-US" altLang="zh-CN" sz="2400" dirty="0"/>
          </a:p>
          <a:p>
            <a:r>
              <a:rPr lang="en-US" altLang="zh-CN" sz="2400" dirty="0"/>
              <a:t>We propose the following directions for a future student team picking up this project:</a:t>
            </a:r>
          </a:p>
          <a:p>
            <a:pPr marL="342900" indent="-342900">
              <a:buFont typeface="Arial" panose="020B0604020202020204" pitchFamily="34" charset="0"/>
              <a:buChar char="•"/>
            </a:pPr>
            <a:r>
              <a:rPr lang="en-US" altLang="zh-CN" sz="2400" b="1" dirty="0"/>
              <a:t>Long-duration wear study.</a:t>
            </a:r>
            <a:r>
              <a:rPr lang="en-US" altLang="zh-CN" sz="2400" dirty="0"/>
              <a:t> The most scientifically valuable next step is a multi-week continuous-wear protocol with daily directional-pointing assessments, replicating the original </a:t>
            </a:r>
            <a:r>
              <a:rPr lang="en-US" altLang="zh-CN" sz="2400" dirty="0" err="1"/>
              <a:t>feelSpace</a:t>
            </a:r>
            <a:r>
              <a:rPr lang="en-US" altLang="zh-CN" sz="2400" dirty="0"/>
              <a:t> methodology. This is the experiment that would directly test the "sixth sense" claim — and it is precisely the experiment our timeline does not permit.</a:t>
            </a:r>
          </a:p>
          <a:p>
            <a:pPr marL="342900" indent="-342900">
              <a:buFont typeface="Arial" panose="020B0604020202020204" pitchFamily="34" charset="0"/>
              <a:buChar char="•"/>
            </a:pPr>
            <a:r>
              <a:rPr lang="en-US" altLang="zh-CN" sz="2400" b="1" dirty="0"/>
              <a:t>Pre/post-test design.</a:t>
            </a:r>
            <a:r>
              <a:rPr lang="en-US" altLang="zh-CN" sz="2400" dirty="0"/>
              <a:t> Measure each subject's baseline directional accuracy </a:t>
            </a:r>
            <a:r>
              <a:rPr lang="en-US" altLang="zh-CN" sz="2400" i="1" dirty="0"/>
              <a:t>without</a:t>
            </a:r>
            <a:r>
              <a:rPr lang="en-US" altLang="zh-CN" sz="2400" dirty="0"/>
              <a:t> the belt, then re-test after a multi-week wear period (also without the belt) to detect lasting changes in spatial cognition.</a:t>
            </a:r>
          </a:p>
          <a:p>
            <a:pPr marL="342900" indent="-342900">
              <a:buFont typeface="Arial" panose="020B0604020202020204" pitchFamily="34" charset="0"/>
              <a:buChar char="•"/>
            </a:pPr>
            <a:r>
              <a:rPr lang="en-US" altLang="zh-CN" sz="2400" b="1" dirty="0"/>
              <a:t>Multi-dimensional encoding studies.</a:t>
            </a:r>
            <a:r>
              <a:rPr lang="en-US" altLang="zh-CN" sz="2400" dirty="0"/>
              <a:t> With the existing PWM-capable hardware, future teams can vary vibration intensity, frequency, and motion patterns to test whether more complex spatial information (distance, urgency, turn angle) can be conveyed haptically.</a:t>
            </a:r>
            <a:endParaRPr lang="en-US" altLang="zh-CN" sz="2400" b="1" dirty="0"/>
          </a:p>
          <a:p>
            <a:pPr marL="342900" indent="-342900">
              <a:buFont typeface="Arial" panose="020B0604020202020204" pitchFamily="34" charset="0"/>
              <a:buChar char="•"/>
            </a:pPr>
            <a:r>
              <a:rPr lang="en-US" altLang="zh-CN" sz="2400" b="1" dirty="0"/>
              <a:t>Blind / low-vision user testing.</a:t>
            </a:r>
            <a:r>
              <a:rPr lang="en-US" altLang="zh-CN" sz="2400" dirty="0"/>
              <a:t> A particularly high-impact extension would be testing the belt with visually impaired users, where haptic navigation has direct assistive value.</a:t>
            </a:r>
          </a:p>
        </p:txBody>
      </p:sp>
      <p:sp>
        <p:nvSpPr>
          <p:cNvPr id="294" name="TextBox 293">
            <a:extLst>
              <a:ext uri="{FF2B5EF4-FFF2-40B4-BE49-F238E27FC236}">
                <a16:creationId xmlns:a16="http://schemas.microsoft.com/office/drawing/2014/main" id="{8B260642-450E-C384-AC15-E104DB75019B}"/>
              </a:ext>
            </a:extLst>
          </p:cNvPr>
          <p:cNvSpPr txBox="1"/>
          <p:nvPr/>
        </p:nvSpPr>
        <p:spPr>
          <a:xfrm>
            <a:off x="33680400" y="8541381"/>
            <a:ext cx="9144000" cy="13388280"/>
          </a:xfrm>
          <a:prstGeom prst="rect">
            <a:avLst/>
          </a:prstGeom>
          <a:noFill/>
        </p:spPr>
        <p:txBody>
          <a:bodyPr wrap="square" rtlCol="0">
            <a:spAutoFit/>
          </a:bodyPr>
          <a:lstStyle>
            <a:defPPr>
              <a:defRPr kern="1200"/>
            </a:defPPr>
          </a:lstStyle>
          <a:p>
            <a:r>
              <a:rPr lang="en-US" altLang="zh-CN" sz="2400" b="1" dirty="0"/>
              <a:t>Possible technical extensions:</a:t>
            </a:r>
            <a:endParaRPr lang="en-US" altLang="zh-CN" sz="2400" dirty="0"/>
          </a:p>
          <a:p>
            <a:pPr marL="342900" indent="-342900">
              <a:buFont typeface="Arial" panose="020B0604020202020204" pitchFamily="34" charset="0"/>
              <a:buChar char="•"/>
            </a:pPr>
            <a:r>
              <a:rPr lang="en-US" altLang="zh-CN" sz="2400" b="1" dirty="0"/>
              <a:t>Multi-dimensional vibration encoding.</a:t>
            </a:r>
            <a:r>
              <a:rPr lang="en-US" altLang="zh-CN" sz="2400" dirty="0"/>
              <a:t> Beyond direction, vibration intensity, pulse frequency, and moving patterns around the waist could encode for information such as distance to target, turn angle, or urgency. Testing which encodings are most learnable extends the work of Tsukada &amp; </a:t>
            </a:r>
            <a:r>
              <a:rPr lang="en-US" altLang="zh-CN" sz="2400" dirty="0" err="1"/>
              <a:t>Yasumura</a:t>
            </a:r>
            <a:r>
              <a:rPr lang="en-US" altLang="zh-CN" sz="2400" dirty="0"/>
              <a:t> (2004) on </a:t>
            </a:r>
            <a:r>
              <a:rPr lang="en-US" altLang="zh-CN" sz="2400" dirty="0" err="1"/>
              <a:t>ActiveBelt</a:t>
            </a:r>
            <a:r>
              <a:rPr lang="en-US" altLang="zh-CN" sz="2400" dirty="0"/>
              <a:t>.</a:t>
            </a:r>
          </a:p>
          <a:p>
            <a:pPr marL="342900" indent="-342900">
              <a:buFont typeface="Arial" panose="020B0604020202020204" pitchFamily="34" charset="0"/>
              <a:buChar char="•"/>
            </a:pPr>
            <a:r>
              <a:rPr lang="en-US" altLang="zh-CN" sz="2400" b="1" dirty="0"/>
              <a:t>Sensor integration.</a:t>
            </a:r>
            <a:r>
              <a:rPr lang="en-US" altLang="zh-CN" sz="2400" dirty="0"/>
              <a:t> Adding GPS and an IMU enables real-time autonomous guidance.</a:t>
            </a:r>
          </a:p>
          <a:p>
            <a:pPr marL="342900" indent="-342900">
              <a:buFont typeface="Arial" panose="020B0604020202020204" pitchFamily="34" charset="0"/>
              <a:buChar char="•"/>
            </a:pPr>
            <a:r>
              <a:rPr lang="en-US" altLang="zh-CN" sz="2400" b="1" dirty="0"/>
              <a:t>User studies.</a:t>
            </a:r>
            <a:r>
              <a:rPr lang="en-US" altLang="zh-CN" sz="2400" dirty="0"/>
              <a:t> Measuring accuracy, reaction time, and comfort across diverse users will quantify the belt's utility for navigation, spatial cognition training, and assistive technology.</a:t>
            </a:r>
          </a:p>
          <a:p>
            <a:endParaRPr lang="en-US" altLang="zh-CN" sz="2400" dirty="0"/>
          </a:p>
          <a:p>
            <a:r>
              <a:rPr lang="en-US" altLang="zh-CN" sz="2400" b="1" dirty="0"/>
              <a:t>Haptics as a human–machine interface:</a:t>
            </a:r>
            <a:endParaRPr lang="en-US" altLang="zh-CN" sz="2400" dirty="0"/>
          </a:p>
          <a:p>
            <a:r>
              <a:rPr lang="en-US" altLang="zh-CN" sz="2400" dirty="0"/>
              <a:t>The tactile channel is non-invasive, persistently available, and bypasses the limitations of vision and audio. While brain–computer interfaces remain essential for high-bandwidth, bidirectional applications, most of human–machine signaling tasks do not require that bandwidth. Magnetic sense, proximity awareness, ambient data feeds, directional cueing, and assistive notifications can all be delivered through haptic augmentation alone.</a:t>
            </a:r>
          </a:p>
          <a:p>
            <a:endParaRPr lang="en-US" altLang="zh-CN" sz="2400" dirty="0"/>
          </a:p>
          <a:p>
            <a:r>
              <a:rPr lang="en-US" altLang="zh-CN" sz="2400" dirty="0"/>
              <a:t>Therefore, haptic wearable devices can be a complementary, lower-risk pathway to sensory augmentation. It can be used without surgery, without ethical complications, and at relatively lower-cost.</a:t>
            </a:r>
          </a:p>
          <a:p>
            <a:endParaRPr lang="en-US" altLang="zh-CN" sz="2400" dirty="0"/>
          </a:p>
          <a:p>
            <a:r>
              <a:rPr lang="en-US" altLang="zh-CN" sz="2400" b="1" dirty="0"/>
              <a:t>Path to Affordability</a:t>
            </a:r>
          </a:p>
          <a:p>
            <a:r>
              <a:rPr lang="en-US" altLang="zh-CN" sz="2400" dirty="0"/>
              <a:t>The prototype's components can be substituted with cheaper functional equivalents in a future iteration. The Teensy 4.1 (~$32 retail) can be replaced by an ESP32 (~$5). Other components (IMU, motors, drivers) can also be downgraded without significantly reducing the essential experience. We project a target cost of $35–45 for a consumer-grade version.</a:t>
            </a:r>
          </a:p>
        </p:txBody>
      </p:sp>
      <p:sp>
        <p:nvSpPr>
          <p:cNvPr id="295" name="TextBox 294">
            <a:extLst>
              <a:ext uri="{FF2B5EF4-FFF2-40B4-BE49-F238E27FC236}">
                <a16:creationId xmlns:a16="http://schemas.microsoft.com/office/drawing/2014/main" id="{A9522B72-3E45-F542-C571-4E6D9C3EF0FC}"/>
              </a:ext>
            </a:extLst>
          </p:cNvPr>
          <p:cNvSpPr txBox="1"/>
          <p:nvPr/>
        </p:nvSpPr>
        <p:spPr>
          <a:xfrm>
            <a:off x="33712150" y="29763404"/>
            <a:ext cx="9601200" cy="954107"/>
          </a:xfrm>
          <a:prstGeom prst="rect">
            <a:avLst/>
          </a:prstGeom>
          <a:noFill/>
        </p:spPr>
        <p:txBody>
          <a:bodyPr wrap="square" rtlCol="0">
            <a:spAutoFit/>
          </a:bodyPr>
          <a:lstStyle>
            <a:defPPr>
              <a:defRPr kern="1200"/>
            </a:defPPr>
          </a:lstStyle>
          <a:p>
            <a:r>
              <a:rPr lang="en-US" sz="2800" dirty="0">
                <a:latin typeface="Quattrocento Sans" panose="020B0502050000020003" pitchFamily="34" charset="0"/>
                <a:ea typeface="Open Sans" panose="020B0606030504020204" pitchFamily="34" charset="0"/>
                <a:cs typeface="Open Sans" panose="020B0606030504020204" pitchFamily="34" charset="0"/>
              </a:rPr>
              <a:t>We would like to thank Mr. Voss for providing all materials we needed throughout this project.</a:t>
            </a:r>
          </a:p>
        </p:txBody>
      </p:sp>
      <p:sp>
        <p:nvSpPr>
          <p:cNvPr id="2" name="Rectangle 10">
            <a:extLst>
              <a:ext uri="{FF2B5EF4-FFF2-40B4-BE49-F238E27FC236}">
                <a16:creationId xmlns:a16="http://schemas.microsoft.com/office/drawing/2014/main" id="{823C5770-296E-83E3-9B49-A8367E80923B}"/>
              </a:ext>
            </a:extLst>
          </p:cNvPr>
          <p:cNvSpPr>
            <a:spLocks noChangeArrowheads="1"/>
          </p:cNvSpPr>
          <p:nvPr/>
        </p:nvSpPr>
        <p:spPr bwMode="auto">
          <a:xfrm>
            <a:off x="33693100" y="21724130"/>
            <a:ext cx="9601200" cy="873301"/>
          </a:xfrm>
          <a:prstGeom prst="round2DiagRect">
            <a:avLst>
              <a:gd name="adj1" fmla="val 33555"/>
              <a:gd name="adj2" fmla="val 0"/>
            </a:avLst>
          </a:prstGeom>
          <a:solidFill>
            <a:srgbClr val="B41E1E"/>
          </a:solidFill>
          <a:ln w="12700">
            <a:noFill/>
            <a:miter lim="800000"/>
          </a:ln>
        </p:spPr>
        <p:txBody>
          <a:bodyPr wrap="none" lIns="274320" tIns="73152" rIns="274320" bIns="68563" anchor="ctr" anchorCtr="0"/>
          <a:lstStyle>
            <a:defPPr>
              <a:defRPr kern="1200"/>
            </a:defPPr>
          </a:lstStyle>
          <a:p>
            <a:pPr algn="ctr" defTabSz="4702588">
              <a:defRPr/>
            </a:pPr>
            <a:r>
              <a:rPr lang="en-US" sz="3600" b="1" dirty="0">
                <a:solidFill>
                  <a:schemeClr val="bg1"/>
                </a:solidFill>
                <a:latin typeface="Quattrocento" panose="02020802030000000404" pitchFamily="18" charset="0"/>
              </a:rPr>
              <a:t>Reference</a:t>
            </a:r>
          </a:p>
        </p:txBody>
      </p:sp>
      <p:sp>
        <p:nvSpPr>
          <p:cNvPr id="3" name="文本框 2">
            <a:extLst>
              <a:ext uri="{FF2B5EF4-FFF2-40B4-BE49-F238E27FC236}">
                <a16:creationId xmlns:a16="http://schemas.microsoft.com/office/drawing/2014/main" id="{5D064608-EDAC-5304-A0EA-685F803D368C}"/>
              </a:ext>
            </a:extLst>
          </p:cNvPr>
          <p:cNvSpPr txBox="1"/>
          <p:nvPr/>
        </p:nvSpPr>
        <p:spPr>
          <a:xfrm>
            <a:off x="33665160" y="22940662"/>
            <a:ext cx="9629140" cy="5262979"/>
          </a:xfrm>
          <a:prstGeom prst="rect">
            <a:avLst/>
          </a:prstGeom>
          <a:noFill/>
        </p:spPr>
        <p:txBody>
          <a:bodyPr wrap="square" rtlCol="0">
            <a:spAutoFit/>
          </a:bodyPr>
          <a:lstStyle/>
          <a:p>
            <a:pPr marL="457200" indent="-457200">
              <a:buAutoNum type="arabicPeriod"/>
            </a:pPr>
            <a:r>
              <a:rPr lang="en-US" altLang="zh-CN" sz="2400" dirty="0" err="1"/>
              <a:t>feelSpace</a:t>
            </a:r>
            <a:r>
              <a:rPr lang="en-US" altLang="zh-CN" sz="2400" dirty="0"/>
              <a:t> GmbH. “Cooperation and Research.” </a:t>
            </a:r>
            <a:r>
              <a:rPr lang="en-US" altLang="zh-CN" sz="2400" i="1" dirty="0" err="1"/>
              <a:t>feelSpace</a:t>
            </a:r>
            <a:r>
              <a:rPr lang="en-US" altLang="zh-CN" sz="2400" i="1" dirty="0"/>
              <a:t> </a:t>
            </a:r>
            <a:r>
              <a:rPr lang="en-US" altLang="zh-CN" sz="2400" i="1" dirty="0" err="1"/>
              <a:t>naviGürtel</a:t>
            </a:r>
            <a:r>
              <a:rPr lang="en-US" altLang="zh-CN" sz="2400" dirty="0"/>
              <a:t>, n.d., https://feelspace.de/en/cooperation-research/</a:t>
            </a:r>
          </a:p>
          <a:p>
            <a:pPr marL="457200" indent="-457200">
              <a:buAutoNum type="arabicPeriod"/>
            </a:pPr>
            <a:r>
              <a:rPr lang="en-US" altLang="zh-CN" sz="2400" dirty="0"/>
              <a:t>Kaspar, Kai, et al. “The Experience of New Sensorimotor Contingencies by Sensory Augmentation.” </a:t>
            </a:r>
            <a:r>
              <a:rPr lang="en-US" altLang="zh-CN" sz="2400" i="1" dirty="0"/>
              <a:t>Consciousness and Cognition</a:t>
            </a:r>
            <a:r>
              <a:rPr lang="en-US" altLang="zh-CN" sz="2400" dirty="0"/>
              <a:t>, vol. 28, 2014, pp. 47–63.</a:t>
            </a:r>
          </a:p>
          <a:p>
            <a:pPr marL="457200" indent="-457200">
              <a:buAutoNum type="arabicPeriod"/>
            </a:pPr>
            <a:r>
              <a:rPr lang="en-US" altLang="zh-CN" sz="2400" dirty="0"/>
              <a:t>Błażej, Ryszard, Leszek </a:t>
            </a:r>
            <a:r>
              <a:rPr lang="en-US" altLang="zh-CN" sz="2400" dirty="0" err="1"/>
              <a:t>Jurdziak</a:t>
            </a:r>
            <a:r>
              <a:rPr lang="en-US" altLang="zh-CN" sz="2400" dirty="0"/>
              <a:t>, and Aleksandra Rzeszowska. “Sensor-Based Diagnostics for Conveyor Belt Condition Monitoring and Predictive Refurbishment.” </a:t>
            </a:r>
            <a:r>
              <a:rPr lang="en-US" altLang="zh-CN" sz="2400" i="1" dirty="0"/>
              <a:t>Sensors</a:t>
            </a:r>
            <a:r>
              <a:rPr lang="en-US" altLang="zh-CN" sz="2400" dirty="0"/>
              <a:t>, vol. 25, no. 11, 2025, article 3459.</a:t>
            </a:r>
          </a:p>
          <a:p>
            <a:pPr marL="457200" indent="-457200">
              <a:buAutoNum type="arabicPeriod"/>
            </a:pPr>
            <a:r>
              <a:rPr lang="en-US" altLang="zh-CN" sz="2400" dirty="0"/>
              <a:t>Tsukada, Koji, and Michiaki Yasumura. “</a:t>
            </a:r>
            <a:r>
              <a:rPr lang="en-US" altLang="zh-CN" sz="2400" dirty="0" err="1"/>
              <a:t>ActiveBelt</a:t>
            </a:r>
            <a:r>
              <a:rPr lang="en-US" altLang="zh-CN" sz="2400" dirty="0"/>
              <a:t>: Belt-Type Wearable Tactile Display for Directional Navigation.” </a:t>
            </a:r>
            <a:r>
              <a:rPr lang="en-US" altLang="zh-CN" sz="2400" i="1" dirty="0" err="1"/>
              <a:t>UbiComp</a:t>
            </a:r>
            <a:r>
              <a:rPr lang="en-US" altLang="zh-CN" sz="2400" i="1" dirty="0"/>
              <a:t> 2004: Ubiquitous Computing</a:t>
            </a:r>
            <a:r>
              <a:rPr lang="en-US" altLang="zh-CN" sz="2400" dirty="0"/>
              <a:t>, edited by Nigel Davies, Elizabeth D. Mynatt, and Itiro Siio, Lecture Notes in Computer Science, vol. 3205, Springer, 2004, pp. 384–399.</a:t>
            </a:r>
            <a:endParaRPr kumimoji="1" lang="zh-CN" altLang="en-US" sz="2400" dirty="0"/>
          </a:p>
        </p:txBody>
      </p:sp>
      <p:graphicFrame>
        <p:nvGraphicFramePr>
          <p:cNvPr id="8" name="Table 7">
            <a:extLst>
              <a:ext uri="{FF2B5EF4-FFF2-40B4-BE49-F238E27FC236}">
                <a16:creationId xmlns:a16="http://schemas.microsoft.com/office/drawing/2014/main" id="{BC2A9B3D-6C86-7C55-96D2-2D68A528F259}"/>
              </a:ext>
            </a:extLst>
          </p:cNvPr>
          <p:cNvGraphicFramePr>
            <a:graphicFrameLocks noGrp="1"/>
          </p:cNvGraphicFramePr>
          <p:nvPr>
            <p:extLst>
              <p:ext uri="{D42A27DB-BD31-4B8C-83A1-F6EECF244321}">
                <p14:modId xmlns:p14="http://schemas.microsoft.com/office/powerpoint/2010/main" val="3689756427"/>
              </p:ext>
            </p:extLst>
          </p:nvPr>
        </p:nvGraphicFramePr>
        <p:xfrm>
          <a:off x="11582400" y="25031618"/>
          <a:ext cx="9601200" cy="5120640"/>
        </p:xfrm>
        <a:graphic>
          <a:graphicData uri="http://schemas.openxmlformats.org/drawingml/2006/table">
            <a:tbl>
              <a:tblPr/>
              <a:tblGrid>
                <a:gridCol w="3200400">
                  <a:extLst>
                    <a:ext uri="{9D8B030D-6E8A-4147-A177-3AD203B41FA5}">
                      <a16:colId xmlns:a16="http://schemas.microsoft.com/office/drawing/2014/main" val="2912080289"/>
                    </a:ext>
                  </a:extLst>
                </a:gridCol>
                <a:gridCol w="3200400">
                  <a:extLst>
                    <a:ext uri="{9D8B030D-6E8A-4147-A177-3AD203B41FA5}">
                      <a16:colId xmlns:a16="http://schemas.microsoft.com/office/drawing/2014/main" val="431744696"/>
                    </a:ext>
                  </a:extLst>
                </a:gridCol>
                <a:gridCol w="3200400">
                  <a:extLst>
                    <a:ext uri="{9D8B030D-6E8A-4147-A177-3AD203B41FA5}">
                      <a16:colId xmlns:a16="http://schemas.microsoft.com/office/drawing/2014/main" val="1950347876"/>
                    </a:ext>
                  </a:extLst>
                </a:gridCol>
              </a:tblGrid>
              <a:tr h="0">
                <a:tc>
                  <a:txBody>
                    <a:bodyPr/>
                    <a:lstStyle/>
                    <a:p>
                      <a:pPr>
                        <a:buNone/>
                      </a:pPr>
                      <a:r>
                        <a:rPr lang="en-US"/>
                        <a:t>Component</a:t>
                      </a:r>
                    </a:p>
                  </a:txBody>
                  <a:tcPr anchor="ctr">
                    <a:lnL>
                      <a:noFill/>
                    </a:lnL>
                    <a:lnR>
                      <a:noFill/>
                    </a:lnR>
                    <a:lnT>
                      <a:noFill/>
                    </a:lnT>
                    <a:lnB>
                      <a:noFill/>
                    </a:lnB>
                    <a:noFill/>
                  </a:tcPr>
                </a:tc>
                <a:tc>
                  <a:txBody>
                    <a:bodyPr/>
                    <a:lstStyle/>
                    <a:p>
                      <a:pPr>
                        <a:buNone/>
                      </a:pPr>
                      <a:r>
                        <a:rPr lang="en-US" dirty="0"/>
                        <a:t>Qty</a:t>
                      </a:r>
                    </a:p>
                  </a:txBody>
                  <a:tcPr anchor="ctr">
                    <a:lnL>
                      <a:noFill/>
                    </a:lnL>
                    <a:lnR>
                      <a:noFill/>
                    </a:lnR>
                    <a:lnT>
                      <a:noFill/>
                    </a:lnT>
                    <a:lnB>
                      <a:noFill/>
                    </a:lnB>
                    <a:noFill/>
                  </a:tcPr>
                </a:tc>
                <a:tc>
                  <a:txBody>
                    <a:bodyPr/>
                    <a:lstStyle/>
                    <a:p>
                      <a:pPr>
                        <a:buNone/>
                      </a:pPr>
                      <a:r>
                        <a:rPr lang="en-US"/>
                        <a:t>Cost</a:t>
                      </a:r>
                    </a:p>
                  </a:txBody>
                  <a:tcPr anchor="ctr">
                    <a:lnL>
                      <a:noFill/>
                    </a:lnL>
                    <a:lnR>
                      <a:noFill/>
                    </a:lnR>
                    <a:lnT>
                      <a:noFill/>
                    </a:lnT>
                    <a:lnB>
                      <a:noFill/>
                    </a:lnB>
                    <a:noFill/>
                  </a:tcPr>
                </a:tc>
                <a:extLst>
                  <a:ext uri="{0D108BD9-81ED-4DB2-BD59-A6C34878D82A}">
                    <a16:rowId xmlns:a16="http://schemas.microsoft.com/office/drawing/2014/main" val="402261986"/>
                  </a:ext>
                </a:extLst>
              </a:tr>
              <a:tr h="0">
                <a:tc>
                  <a:txBody>
                    <a:bodyPr/>
                    <a:lstStyle/>
                    <a:p>
                      <a:pPr>
                        <a:buNone/>
                      </a:pPr>
                      <a:r>
                        <a:rPr lang="en-US"/>
                        <a:t>Teensy 4.1 microcontroller</a:t>
                      </a:r>
                    </a:p>
                  </a:txBody>
                  <a:tcPr anchor="ctr">
                    <a:lnL>
                      <a:noFill/>
                    </a:lnL>
                    <a:lnR>
                      <a:noFill/>
                    </a:lnR>
                    <a:lnT>
                      <a:noFill/>
                    </a:lnT>
                    <a:lnB>
                      <a:noFill/>
                    </a:lnB>
                    <a:noFill/>
                  </a:tcPr>
                </a:tc>
                <a:tc>
                  <a:txBody>
                    <a:bodyPr/>
                    <a:lstStyle/>
                    <a:p>
                      <a:pPr>
                        <a:buNone/>
                      </a:pPr>
                      <a:r>
                        <a:rPr lang="en-US" altLang="zh-CN" dirty="0"/>
                        <a:t>1</a:t>
                      </a:r>
                    </a:p>
                  </a:txBody>
                  <a:tcPr anchor="ctr">
                    <a:lnL>
                      <a:noFill/>
                    </a:lnL>
                    <a:lnR>
                      <a:noFill/>
                    </a:lnR>
                    <a:lnT>
                      <a:noFill/>
                    </a:lnT>
                    <a:lnB>
                      <a:noFill/>
                    </a:lnB>
                    <a:noFill/>
                  </a:tcPr>
                </a:tc>
                <a:tc>
                  <a:txBody>
                    <a:bodyPr/>
                    <a:lstStyle/>
                    <a:p>
                      <a:pPr>
                        <a:buNone/>
                      </a:pPr>
                      <a:r>
                        <a:rPr lang="en-US" dirty="0"/>
                        <a:t>$0.00 </a:t>
                      </a:r>
                      <a:r>
                        <a:rPr lang="en-US" i="1" dirty="0"/>
                        <a:t>(provided by lab)</a:t>
                      </a:r>
                      <a:endParaRPr lang="en-US" dirty="0"/>
                    </a:p>
                  </a:txBody>
                  <a:tcPr anchor="ctr">
                    <a:lnL>
                      <a:noFill/>
                    </a:lnL>
                    <a:lnR>
                      <a:noFill/>
                    </a:lnR>
                    <a:lnT>
                      <a:noFill/>
                    </a:lnT>
                    <a:lnB>
                      <a:noFill/>
                    </a:lnB>
                    <a:noFill/>
                  </a:tcPr>
                </a:tc>
                <a:extLst>
                  <a:ext uri="{0D108BD9-81ED-4DB2-BD59-A6C34878D82A}">
                    <a16:rowId xmlns:a16="http://schemas.microsoft.com/office/drawing/2014/main" val="2101067008"/>
                  </a:ext>
                </a:extLst>
              </a:tr>
              <a:tr h="0">
                <a:tc>
                  <a:txBody>
                    <a:bodyPr/>
                    <a:lstStyle/>
                    <a:p>
                      <a:pPr>
                        <a:buNone/>
                      </a:pPr>
                      <a:r>
                        <a:rPr lang="en-US" dirty="0"/>
                        <a:t>BNO085 9-DOF IMU</a:t>
                      </a:r>
                    </a:p>
                  </a:txBody>
                  <a:tcPr anchor="ctr">
                    <a:lnL>
                      <a:noFill/>
                    </a:lnL>
                    <a:lnR>
                      <a:noFill/>
                    </a:lnR>
                    <a:lnT>
                      <a:noFill/>
                    </a:lnT>
                    <a:lnB>
                      <a:noFill/>
                    </a:lnB>
                    <a:noFill/>
                  </a:tcPr>
                </a:tc>
                <a:tc>
                  <a:txBody>
                    <a:bodyPr/>
                    <a:lstStyle/>
                    <a:p>
                      <a:pPr>
                        <a:buNone/>
                      </a:pPr>
                      <a:r>
                        <a:rPr lang="en-US" altLang="zh-CN" dirty="0"/>
                        <a:t>1</a:t>
                      </a:r>
                    </a:p>
                  </a:txBody>
                  <a:tcPr anchor="ctr">
                    <a:lnL>
                      <a:noFill/>
                    </a:lnL>
                    <a:lnR>
                      <a:noFill/>
                    </a:lnR>
                    <a:lnT>
                      <a:noFill/>
                    </a:lnT>
                    <a:lnB>
                      <a:noFill/>
                    </a:lnB>
                    <a:noFill/>
                  </a:tcPr>
                </a:tc>
                <a:tc>
                  <a:txBody>
                    <a:bodyPr/>
                    <a:lstStyle/>
                    <a:p>
                      <a:pPr>
                        <a:buNone/>
                      </a:pPr>
                      <a:r>
                        <a:rPr lang="en-US" altLang="zh-CN" dirty="0"/>
                        <a:t>$16.54</a:t>
                      </a:r>
                    </a:p>
                  </a:txBody>
                  <a:tcPr anchor="ctr">
                    <a:lnL>
                      <a:noFill/>
                    </a:lnL>
                    <a:lnR>
                      <a:noFill/>
                    </a:lnR>
                    <a:lnT>
                      <a:noFill/>
                    </a:lnT>
                    <a:lnB>
                      <a:noFill/>
                    </a:lnB>
                    <a:noFill/>
                  </a:tcPr>
                </a:tc>
                <a:extLst>
                  <a:ext uri="{0D108BD9-81ED-4DB2-BD59-A6C34878D82A}">
                    <a16:rowId xmlns:a16="http://schemas.microsoft.com/office/drawing/2014/main" val="3260544388"/>
                  </a:ext>
                </a:extLst>
              </a:tr>
              <a:tr h="0">
                <a:tc>
                  <a:txBody>
                    <a:bodyPr/>
                    <a:lstStyle/>
                    <a:p>
                      <a:pPr>
                        <a:buNone/>
                      </a:pPr>
                      <a:r>
                        <a:rPr lang="en-US"/>
                        <a:t>Anker power bank</a:t>
                      </a:r>
                    </a:p>
                  </a:txBody>
                  <a:tcPr anchor="ctr">
                    <a:lnL>
                      <a:noFill/>
                    </a:lnL>
                    <a:lnR>
                      <a:noFill/>
                    </a:lnR>
                    <a:lnT>
                      <a:noFill/>
                    </a:lnT>
                    <a:lnB>
                      <a:noFill/>
                    </a:lnB>
                    <a:noFill/>
                  </a:tcPr>
                </a:tc>
                <a:tc>
                  <a:txBody>
                    <a:bodyPr/>
                    <a:lstStyle/>
                    <a:p>
                      <a:pPr>
                        <a:buNone/>
                      </a:pPr>
                      <a:r>
                        <a:rPr lang="en-US" altLang="zh-CN"/>
                        <a:t>1</a:t>
                      </a:r>
                    </a:p>
                  </a:txBody>
                  <a:tcPr anchor="ctr">
                    <a:lnL>
                      <a:noFill/>
                    </a:lnL>
                    <a:lnR>
                      <a:noFill/>
                    </a:lnR>
                    <a:lnT>
                      <a:noFill/>
                    </a:lnT>
                    <a:lnB>
                      <a:noFill/>
                    </a:lnB>
                    <a:noFill/>
                  </a:tcPr>
                </a:tc>
                <a:tc>
                  <a:txBody>
                    <a:bodyPr/>
                    <a:lstStyle/>
                    <a:p>
                      <a:pPr>
                        <a:buNone/>
                      </a:pPr>
                      <a:r>
                        <a:rPr lang="en-US" altLang="zh-CN" dirty="0"/>
                        <a:t>$21.99</a:t>
                      </a:r>
                    </a:p>
                  </a:txBody>
                  <a:tcPr anchor="ctr">
                    <a:lnL>
                      <a:noFill/>
                    </a:lnL>
                    <a:lnR>
                      <a:noFill/>
                    </a:lnR>
                    <a:lnT>
                      <a:noFill/>
                    </a:lnT>
                    <a:lnB>
                      <a:noFill/>
                    </a:lnB>
                    <a:noFill/>
                  </a:tcPr>
                </a:tc>
                <a:extLst>
                  <a:ext uri="{0D108BD9-81ED-4DB2-BD59-A6C34878D82A}">
                    <a16:rowId xmlns:a16="http://schemas.microsoft.com/office/drawing/2014/main" val="4031340511"/>
                  </a:ext>
                </a:extLst>
              </a:tr>
              <a:tr h="0">
                <a:tc>
                  <a:txBody>
                    <a:bodyPr/>
                    <a:lstStyle/>
                    <a:p>
                      <a:pPr>
                        <a:buNone/>
                      </a:pPr>
                      <a:r>
                        <a:rPr lang="en-US"/>
                        <a:t>Tactical elastic belt</a:t>
                      </a:r>
                    </a:p>
                  </a:txBody>
                  <a:tcPr anchor="ctr">
                    <a:lnL>
                      <a:noFill/>
                    </a:lnL>
                    <a:lnR>
                      <a:noFill/>
                    </a:lnR>
                    <a:lnT>
                      <a:noFill/>
                    </a:lnT>
                    <a:lnB>
                      <a:noFill/>
                    </a:lnB>
                    <a:noFill/>
                  </a:tcPr>
                </a:tc>
                <a:tc>
                  <a:txBody>
                    <a:bodyPr/>
                    <a:lstStyle/>
                    <a:p>
                      <a:pPr>
                        <a:buNone/>
                      </a:pPr>
                      <a:r>
                        <a:rPr lang="en-US" altLang="zh-CN" dirty="0"/>
                        <a:t>1</a:t>
                      </a:r>
                    </a:p>
                  </a:txBody>
                  <a:tcPr anchor="ctr">
                    <a:lnL>
                      <a:noFill/>
                    </a:lnL>
                    <a:lnR>
                      <a:noFill/>
                    </a:lnR>
                    <a:lnT>
                      <a:noFill/>
                    </a:lnT>
                    <a:lnB>
                      <a:noFill/>
                    </a:lnB>
                    <a:noFill/>
                  </a:tcPr>
                </a:tc>
                <a:tc>
                  <a:txBody>
                    <a:bodyPr/>
                    <a:lstStyle/>
                    <a:p>
                      <a:pPr>
                        <a:buNone/>
                      </a:pPr>
                      <a:r>
                        <a:rPr lang="en-US" altLang="zh-CN"/>
                        <a:t>$12.73</a:t>
                      </a:r>
                    </a:p>
                  </a:txBody>
                  <a:tcPr anchor="ctr">
                    <a:lnL>
                      <a:noFill/>
                    </a:lnL>
                    <a:lnR>
                      <a:noFill/>
                    </a:lnR>
                    <a:lnT>
                      <a:noFill/>
                    </a:lnT>
                    <a:lnB>
                      <a:noFill/>
                    </a:lnB>
                    <a:noFill/>
                  </a:tcPr>
                </a:tc>
                <a:extLst>
                  <a:ext uri="{0D108BD9-81ED-4DB2-BD59-A6C34878D82A}">
                    <a16:rowId xmlns:a16="http://schemas.microsoft.com/office/drawing/2014/main" val="1971842575"/>
                  </a:ext>
                </a:extLst>
              </a:tr>
              <a:tr h="0">
                <a:tc>
                  <a:txBody>
                    <a:bodyPr/>
                    <a:lstStyle/>
                    <a:p>
                      <a:pPr>
                        <a:buNone/>
                      </a:pPr>
                      <a:r>
                        <a:rPr lang="en-US"/>
                        <a:t>USB-C to DIP adapter</a:t>
                      </a:r>
                    </a:p>
                  </a:txBody>
                  <a:tcPr anchor="ctr">
                    <a:lnL>
                      <a:noFill/>
                    </a:lnL>
                    <a:lnR>
                      <a:noFill/>
                    </a:lnR>
                    <a:lnT>
                      <a:noFill/>
                    </a:lnT>
                    <a:lnB>
                      <a:noFill/>
                    </a:lnB>
                    <a:noFill/>
                  </a:tcPr>
                </a:tc>
                <a:tc>
                  <a:txBody>
                    <a:bodyPr/>
                    <a:lstStyle/>
                    <a:p>
                      <a:pPr>
                        <a:buNone/>
                      </a:pPr>
                      <a:r>
                        <a:rPr lang="en-US" altLang="zh-CN"/>
                        <a:t>1</a:t>
                      </a:r>
                    </a:p>
                  </a:txBody>
                  <a:tcPr anchor="ctr">
                    <a:lnL>
                      <a:noFill/>
                    </a:lnL>
                    <a:lnR>
                      <a:noFill/>
                    </a:lnR>
                    <a:lnT>
                      <a:noFill/>
                    </a:lnT>
                    <a:lnB>
                      <a:noFill/>
                    </a:lnB>
                    <a:noFill/>
                  </a:tcPr>
                </a:tc>
                <a:tc>
                  <a:txBody>
                    <a:bodyPr/>
                    <a:lstStyle/>
                    <a:p>
                      <a:pPr>
                        <a:buNone/>
                      </a:pPr>
                      <a:r>
                        <a:rPr lang="en-US" altLang="zh-CN"/>
                        <a:t>$4.12</a:t>
                      </a:r>
                    </a:p>
                  </a:txBody>
                  <a:tcPr anchor="ctr">
                    <a:lnL>
                      <a:noFill/>
                    </a:lnL>
                    <a:lnR>
                      <a:noFill/>
                    </a:lnR>
                    <a:lnT>
                      <a:noFill/>
                    </a:lnT>
                    <a:lnB>
                      <a:noFill/>
                    </a:lnB>
                    <a:noFill/>
                  </a:tcPr>
                </a:tc>
                <a:extLst>
                  <a:ext uri="{0D108BD9-81ED-4DB2-BD59-A6C34878D82A}">
                    <a16:rowId xmlns:a16="http://schemas.microsoft.com/office/drawing/2014/main" val="421687829"/>
                  </a:ext>
                </a:extLst>
              </a:tr>
              <a:tr h="0">
                <a:tc>
                  <a:txBody>
                    <a:bodyPr/>
                    <a:lstStyle/>
                    <a:p>
                      <a:pPr>
                        <a:buNone/>
                      </a:pPr>
                      <a:r>
                        <a:rPr lang="en-US"/>
                        <a:t>ULN2803A driver chip</a:t>
                      </a:r>
                    </a:p>
                  </a:txBody>
                  <a:tcPr anchor="ctr">
                    <a:lnL>
                      <a:noFill/>
                    </a:lnL>
                    <a:lnR>
                      <a:noFill/>
                    </a:lnR>
                    <a:lnT>
                      <a:noFill/>
                    </a:lnT>
                    <a:lnB>
                      <a:noFill/>
                    </a:lnB>
                    <a:noFill/>
                  </a:tcPr>
                </a:tc>
                <a:tc>
                  <a:txBody>
                    <a:bodyPr/>
                    <a:lstStyle/>
                    <a:p>
                      <a:pPr>
                        <a:buNone/>
                      </a:pPr>
                      <a:r>
                        <a:rPr lang="en-US" altLang="zh-CN"/>
                        <a:t>2</a:t>
                      </a:r>
                    </a:p>
                  </a:txBody>
                  <a:tcPr anchor="ctr">
                    <a:lnL>
                      <a:noFill/>
                    </a:lnL>
                    <a:lnR>
                      <a:noFill/>
                    </a:lnR>
                    <a:lnT>
                      <a:noFill/>
                    </a:lnT>
                    <a:lnB>
                      <a:noFill/>
                    </a:lnB>
                    <a:noFill/>
                  </a:tcPr>
                </a:tc>
                <a:tc>
                  <a:txBody>
                    <a:bodyPr/>
                    <a:lstStyle/>
                    <a:p>
                      <a:pPr>
                        <a:buNone/>
                      </a:pPr>
                      <a:r>
                        <a:rPr lang="en-US" altLang="zh-CN"/>
                        <a:t>$5.42</a:t>
                      </a:r>
                    </a:p>
                  </a:txBody>
                  <a:tcPr anchor="ctr">
                    <a:lnL>
                      <a:noFill/>
                    </a:lnL>
                    <a:lnR>
                      <a:noFill/>
                    </a:lnR>
                    <a:lnT>
                      <a:noFill/>
                    </a:lnT>
                    <a:lnB>
                      <a:noFill/>
                    </a:lnB>
                    <a:noFill/>
                  </a:tcPr>
                </a:tc>
                <a:extLst>
                  <a:ext uri="{0D108BD9-81ED-4DB2-BD59-A6C34878D82A}">
                    <a16:rowId xmlns:a16="http://schemas.microsoft.com/office/drawing/2014/main" val="1296986318"/>
                  </a:ext>
                </a:extLst>
              </a:tr>
              <a:tr h="0">
                <a:tc>
                  <a:txBody>
                    <a:bodyPr/>
                    <a:lstStyle/>
                    <a:p>
                      <a:pPr>
                        <a:buNone/>
                      </a:pPr>
                      <a:r>
                        <a:rPr lang="en-US"/>
                        <a:t>1030 coin vibration motors</a:t>
                      </a:r>
                    </a:p>
                  </a:txBody>
                  <a:tcPr anchor="ctr">
                    <a:lnL>
                      <a:noFill/>
                    </a:lnL>
                    <a:lnR>
                      <a:noFill/>
                    </a:lnR>
                    <a:lnT>
                      <a:noFill/>
                    </a:lnT>
                    <a:lnB>
                      <a:noFill/>
                    </a:lnB>
                    <a:noFill/>
                  </a:tcPr>
                </a:tc>
                <a:tc>
                  <a:txBody>
                    <a:bodyPr/>
                    <a:lstStyle/>
                    <a:p>
                      <a:pPr>
                        <a:buNone/>
                      </a:pPr>
                      <a:r>
                        <a:rPr lang="en-US" altLang="zh-CN"/>
                        <a:t>16</a:t>
                      </a:r>
                    </a:p>
                  </a:txBody>
                  <a:tcPr anchor="ctr">
                    <a:lnL>
                      <a:noFill/>
                    </a:lnL>
                    <a:lnR>
                      <a:noFill/>
                    </a:lnR>
                    <a:lnT>
                      <a:noFill/>
                    </a:lnT>
                    <a:lnB>
                      <a:noFill/>
                    </a:lnB>
                    <a:noFill/>
                  </a:tcPr>
                </a:tc>
                <a:tc>
                  <a:txBody>
                    <a:bodyPr/>
                    <a:lstStyle/>
                    <a:p>
                      <a:pPr>
                        <a:buNone/>
                      </a:pPr>
                      <a:r>
                        <a:rPr lang="en-US" altLang="zh-CN"/>
                        <a:t>$13.34</a:t>
                      </a:r>
                    </a:p>
                  </a:txBody>
                  <a:tcPr anchor="ctr">
                    <a:lnL>
                      <a:noFill/>
                    </a:lnL>
                    <a:lnR>
                      <a:noFill/>
                    </a:lnR>
                    <a:lnT>
                      <a:noFill/>
                    </a:lnT>
                    <a:lnB>
                      <a:noFill/>
                    </a:lnB>
                    <a:noFill/>
                  </a:tcPr>
                </a:tc>
                <a:extLst>
                  <a:ext uri="{0D108BD9-81ED-4DB2-BD59-A6C34878D82A}">
                    <a16:rowId xmlns:a16="http://schemas.microsoft.com/office/drawing/2014/main" val="3283669332"/>
                  </a:ext>
                </a:extLst>
              </a:tr>
              <a:tr h="0">
                <a:tc>
                  <a:txBody>
                    <a:bodyPr/>
                    <a:lstStyle/>
                    <a:p>
                      <a:pPr>
                        <a:buNone/>
                      </a:pPr>
                      <a:r>
                        <a:rPr lang="en-US" dirty="0"/>
                        <a:t>Breadboard</a:t>
                      </a:r>
                    </a:p>
                  </a:txBody>
                  <a:tcPr anchor="ctr">
                    <a:lnL>
                      <a:noFill/>
                    </a:lnL>
                    <a:lnR>
                      <a:noFill/>
                    </a:lnR>
                    <a:lnT>
                      <a:noFill/>
                    </a:lnT>
                    <a:lnB>
                      <a:noFill/>
                    </a:lnB>
                    <a:noFill/>
                  </a:tcPr>
                </a:tc>
                <a:tc>
                  <a:txBody>
                    <a:bodyPr/>
                    <a:lstStyle/>
                    <a:p>
                      <a:pPr>
                        <a:buNone/>
                      </a:pPr>
                      <a:r>
                        <a:rPr lang="en-US" altLang="zh-CN"/>
                        <a:t>1</a:t>
                      </a:r>
                    </a:p>
                  </a:txBody>
                  <a:tcPr anchor="ctr">
                    <a:lnL>
                      <a:noFill/>
                    </a:lnL>
                    <a:lnR>
                      <a:noFill/>
                    </a:lnR>
                    <a:lnT>
                      <a:noFill/>
                    </a:lnT>
                    <a:lnB>
                      <a:noFill/>
                    </a:lnB>
                    <a:noFill/>
                  </a:tcPr>
                </a:tc>
                <a:tc>
                  <a:txBody>
                    <a:bodyPr/>
                    <a:lstStyle/>
                    <a:p>
                      <a:pPr>
                        <a:buNone/>
                      </a:pPr>
                      <a:r>
                        <a:rPr lang="en-US" altLang="zh-CN"/>
                        <a:t>$3.67</a:t>
                      </a:r>
                    </a:p>
                  </a:txBody>
                  <a:tcPr anchor="ctr">
                    <a:lnL>
                      <a:noFill/>
                    </a:lnL>
                    <a:lnR>
                      <a:noFill/>
                    </a:lnR>
                    <a:lnT>
                      <a:noFill/>
                    </a:lnT>
                    <a:lnB>
                      <a:noFill/>
                    </a:lnB>
                    <a:noFill/>
                  </a:tcPr>
                </a:tc>
                <a:extLst>
                  <a:ext uri="{0D108BD9-81ED-4DB2-BD59-A6C34878D82A}">
                    <a16:rowId xmlns:a16="http://schemas.microsoft.com/office/drawing/2014/main" val="3154957306"/>
                  </a:ext>
                </a:extLst>
              </a:tr>
              <a:tr h="0">
                <a:tc>
                  <a:txBody>
                    <a:bodyPr/>
                    <a:lstStyle/>
                    <a:p>
                      <a:pPr>
                        <a:buNone/>
                      </a:pPr>
                      <a:r>
                        <a:rPr lang="en-US"/>
                        <a:t>28 AWG silicone wire</a:t>
                      </a:r>
                    </a:p>
                  </a:txBody>
                  <a:tcPr anchor="ctr">
                    <a:lnL>
                      <a:noFill/>
                    </a:lnL>
                    <a:lnR>
                      <a:noFill/>
                    </a:lnR>
                    <a:lnT>
                      <a:noFill/>
                    </a:lnT>
                    <a:lnB>
                      <a:noFill/>
                    </a:lnB>
                    <a:noFill/>
                  </a:tcPr>
                </a:tc>
                <a:tc>
                  <a:txBody>
                    <a:bodyPr/>
                    <a:lstStyle/>
                    <a:p>
                      <a:pPr>
                        <a:buNone/>
                      </a:pPr>
                      <a:r>
                        <a:rPr lang="en-US" altLang="zh-CN" dirty="0"/>
                        <a:t>—</a:t>
                      </a:r>
                    </a:p>
                  </a:txBody>
                  <a:tcPr anchor="ctr">
                    <a:lnL>
                      <a:noFill/>
                    </a:lnL>
                    <a:lnR>
                      <a:noFill/>
                    </a:lnR>
                    <a:lnT>
                      <a:noFill/>
                    </a:lnT>
                    <a:lnB>
                      <a:noFill/>
                    </a:lnB>
                    <a:noFill/>
                  </a:tcPr>
                </a:tc>
                <a:tc>
                  <a:txBody>
                    <a:bodyPr/>
                    <a:lstStyle/>
                    <a:p>
                      <a:pPr>
                        <a:buNone/>
                      </a:pPr>
                      <a:r>
                        <a:rPr lang="en-US" altLang="zh-CN"/>
                        <a:t>$5.42</a:t>
                      </a:r>
                    </a:p>
                  </a:txBody>
                  <a:tcPr anchor="ctr">
                    <a:lnL>
                      <a:noFill/>
                    </a:lnL>
                    <a:lnR>
                      <a:noFill/>
                    </a:lnR>
                    <a:lnT>
                      <a:noFill/>
                    </a:lnT>
                    <a:lnB>
                      <a:noFill/>
                    </a:lnB>
                    <a:noFill/>
                  </a:tcPr>
                </a:tc>
                <a:extLst>
                  <a:ext uri="{0D108BD9-81ED-4DB2-BD59-A6C34878D82A}">
                    <a16:rowId xmlns:a16="http://schemas.microsoft.com/office/drawing/2014/main" val="552203170"/>
                  </a:ext>
                </a:extLst>
              </a:tr>
              <a:tr h="0">
                <a:tc>
                  <a:txBody>
                    <a:bodyPr/>
                    <a:lstStyle/>
                    <a:p>
                      <a:pPr>
                        <a:buNone/>
                      </a:pPr>
                      <a:r>
                        <a:rPr lang="en-US"/>
                        <a:t>Heat shrink tubing</a:t>
                      </a:r>
                    </a:p>
                  </a:txBody>
                  <a:tcPr anchor="ctr">
                    <a:lnL>
                      <a:noFill/>
                    </a:lnL>
                    <a:lnR>
                      <a:noFill/>
                    </a:lnR>
                    <a:lnT>
                      <a:noFill/>
                    </a:lnT>
                    <a:lnB>
                      <a:noFill/>
                    </a:lnB>
                    <a:noFill/>
                  </a:tcPr>
                </a:tc>
                <a:tc>
                  <a:txBody>
                    <a:bodyPr/>
                    <a:lstStyle/>
                    <a:p>
                      <a:pPr>
                        <a:buNone/>
                      </a:pPr>
                      <a:r>
                        <a:rPr lang="en-US" altLang="zh-CN"/>
                        <a:t>—</a:t>
                      </a:r>
                    </a:p>
                  </a:txBody>
                  <a:tcPr anchor="ctr">
                    <a:lnL>
                      <a:noFill/>
                    </a:lnL>
                    <a:lnR>
                      <a:noFill/>
                    </a:lnR>
                    <a:lnT>
                      <a:noFill/>
                    </a:lnT>
                    <a:lnB>
                      <a:noFill/>
                    </a:lnB>
                    <a:noFill/>
                  </a:tcPr>
                </a:tc>
                <a:tc>
                  <a:txBody>
                    <a:bodyPr/>
                    <a:lstStyle/>
                    <a:p>
                      <a:pPr>
                        <a:buNone/>
                      </a:pPr>
                      <a:r>
                        <a:rPr lang="en-US" altLang="zh-CN"/>
                        <a:t>$1.74</a:t>
                      </a:r>
                    </a:p>
                  </a:txBody>
                  <a:tcPr anchor="ctr">
                    <a:lnL>
                      <a:noFill/>
                    </a:lnL>
                    <a:lnR>
                      <a:noFill/>
                    </a:lnR>
                    <a:lnT>
                      <a:noFill/>
                    </a:lnT>
                    <a:lnB>
                      <a:noFill/>
                    </a:lnB>
                    <a:noFill/>
                  </a:tcPr>
                </a:tc>
                <a:extLst>
                  <a:ext uri="{0D108BD9-81ED-4DB2-BD59-A6C34878D82A}">
                    <a16:rowId xmlns:a16="http://schemas.microsoft.com/office/drawing/2014/main" val="2935930292"/>
                  </a:ext>
                </a:extLst>
              </a:tr>
              <a:tr h="0">
                <a:tc>
                  <a:txBody>
                    <a:bodyPr/>
                    <a:lstStyle/>
                    <a:p>
                      <a:pPr>
                        <a:buNone/>
                      </a:pPr>
                      <a:r>
                        <a:rPr lang="en-US"/>
                        <a:t>Self-adhesive Velcro</a:t>
                      </a:r>
                    </a:p>
                  </a:txBody>
                  <a:tcPr anchor="ctr">
                    <a:lnL>
                      <a:noFill/>
                    </a:lnL>
                    <a:lnR>
                      <a:noFill/>
                    </a:lnR>
                    <a:lnT>
                      <a:noFill/>
                    </a:lnT>
                    <a:lnB>
                      <a:noFill/>
                    </a:lnB>
                    <a:noFill/>
                  </a:tcPr>
                </a:tc>
                <a:tc>
                  <a:txBody>
                    <a:bodyPr/>
                    <a:lstStyle/>
                    <a:p>
                      <a:pPr>
                        <a:buNone/>
                      </a:pPr>
                      <a:r>
                        <a:rPr lang="en-US" altLang="zh-CN"/>
                        <a:t>—</a:t>
                      </a:r>
                    </a:p>
                  </a:txBody>
                  <a:tcPr anchor="ctr">
                    <a:lnL>
                      <a:noFill/>
                    </a:lnL>
                    <a:lnR>
                      <a:noFill/>
                    </a:lnR>
                    <a:lnT>
                      <a:noFill/>
                    </a:lnT>
                    <a:lnB>
                      <a:noFill/>
                    </a:lnB>
                    <a:noFill/>
                  </a:tcPr>
                </a:tc>
                <a:tc>
                  <a:txBody>
                    <a:bodyPr/>
                    <a:lstStyle/>
                    <a:p>
                      <a:pPr>
                        <a:buNone/>
                      </a:pPr>
                      <a:r>
                        <a:rPr lang="en-US" altLang="zh-CN"/>
                        <a:t>$1.69</a:t>
                      </a:r>
                    </a:p>
                  </a:txBody>
                  <a:tcPr anchor="ctr">
                    <a:lnL>
                      <a:noFill/>
                    </a:lnL>
                    <a:lnR>
                      <a:noFill/>
                    </a:lnR>
                    <a:lnT>
                      <a:noFill/>
                    </a:lnT>
                    <a:lnB>
                      <a:noFill/>
                    </a:lnB>
                    <a:noFill/>
                  </a:tcPr>
                </a:tc>
                <a:extLst>
                  <a:ext uri="{0D108BD9-81ED-4DB2-BD59-A6C34878D82A}">
                    <a16:rowId xmlns:a16="http://schemas.microsoft.com/office/drawing/2014/main" val="1705438096"/>
                  </a:ext>
                </a:extLst>
              </a:tr>
              <a:tr h="0">
                <a:tc>
                  <a:txBody>
                    <a:bodyPr/>
                    <a:lstStyle/>
                    <a:p>
                      <a:pPr>
                        <a:buNone/>
                      </a:pPr>
                      <a:r>
                        <a:rPr lang="en-US"/>
                        <a:t>Protoboard</a:t>
                      </a:r>
                    </a:p>
                  </a:txBody>
                  <a:tcPr anchor="ctr">
                    <a:lnL>
                      <a:noFill/>
                    </a:lnL>
                    <a:lnR>
                      <a:noFill/>
                    </a:lnR>
                    <a:lnT>
                      <a:noFill/>
                    </a:lnT>
                    <a:lnB>
                      <a:noFill/>
                    </a:lnB>
                    <a:noFill/>
                  </a:tcPr>
                </a:tc>
                <a:tc>
                  <a:txBody>
                    <a:bodyPr/>
                    <a:lstStyle/>
                    <a:p>
                      <a:pPr>
                        <a:buNone/>
                      </a:pPr>
                      <a:r>
                        <a:rPr lang="en-US" altLang="zh-CN"/>
                        <a:t>1</a:t>
                      </a:r>
                    </a:p>
                  </a:txBody>
                  <a:tcPr anchor="ctr">
                    <a:lnL>
                      <a:noFill/>
                    </a:lnL>
                    <a:lnR>
                      <a:noFill/>
                    </a:lnR>
                    <a:lnT>
                      <a:noFill/>
                    </a:lnT>
                    <a:lnB>
                      <a:noFill/>
                    </a:lnB>
                    <a:noFill/>
                  </a:tcPr>
                </a:tc>
                <a:tc>
                  <a:txBody>
                    <a:bodyPr/>
                    <a:lstStyle/>
                    <a:p>
                      <a:pPr>
                        <a:buNone/>
                      </a:pPr>
                      <a:r>
                        <a:rPr lang="en-US" altLang="zh-CN"/>
                        <a:t>$0.79</a:t>
                      </a:r>
                    </a:p>
                  </a:txBody>
                  <a:tcPr anchor="ctr">
                    <a:lnL>
                      <a:noFill/>
                    </a:lnL>
                    <a:lnR>
                      <a:noFill/>
                    </a:lnR>
                    <a:lnT>
                      <a:noFill/>
                    </a:lnT>
                    <a:lnB>
                      <a:noFill/>
                    </a:lnB>
                    <a:noFill/>
                  </a:tcPr>
                </a:tc>
                <a:extLst>
                  <a:ext uri="{0D108BD9-81ED-4DB2-BD59-A6C34878D82A}">
                    <a16:rowId xmlns:a16="http://schemas.microsoft.com/office/drawing/2014/main" val="4157719981"/>
                  </a:ext>
                </a:extLst>
              </a:tr>
              <a:tr h="0">
                <a:tc>
                  <a:txBody>
                    <a:bodyPr/>
                    <a:lstStyle/>
                    <a:p>
                      <a:pPr>
                        <a:buNone/>
                      </a:pPr>
                      <a:r>
                        <a:rPr lang="en-US" b="1"/>
                        <a:t>Total (as built)</a:t>
                      </a:r>
                      <a:endParaRPr lang="en-US"/>
                    </a:p>
                  </a:txBody>
                  <a:tcPr anchor="ctr">
                    <a:lnL>
                      <a:noFill/>
                    </a:lnL>
                    <a:lnR>
                      <a:noFill/>
                    </a:lnR>
                    <a:lnT>
                      <a:noFill/>
                    </a:lnT>
                    <a:lnB>
                      <a:noFill/>
                    </a:lnB>
                    <a:noFill/>
                  </a:tcPr>
                </a:tc>
                <a:tc>
                  <a:txBody>
                    <a:bodyPr/>
                    <a:lstStyle/>
                    <a:p>
                      <a:pPr>
                        <a:buNone/>
                      </a:pPr>
                      <a:endParaRPr lang="zh-CN" altLang="en-US"/>
                    </a:p>
                  </a:txBody>
                  <a:tcPr anchor="ctr">
                    <a:lnL>
                      <a:noFill/>
                    </a:lnL>
                    <a:lnR>
                      <a:noFill/>
                    </a:lnR>
                    <a:lnT>
                      <a:noFill/>
                    </a:lnT>
                    <a:lnB>
                      <a:noFill/>
                    </a:lnB>
                    <a:noFill/>
                  </a:tcPr>
                </a:tc>
                <a:tc>
                  <a:txBody>
                    <a:bodyPr/>
                    <a:lstStyle/>
                    <a:p>
                      <a:pPr>
                        <a:buNone/>
                      </a:pPr>
                      <a:r>
                        <a:rPr lang="en-US" altLang="zh-CN" b="1" dirty="0"/>
                        <a:t>$87.45</a:t>
                      </a:r>
                      <a:endParaRPr lang="zh-CN" altLang="en-US" dirty="0"/>
                    </a:p>
                  </a:txBody>
                  <a:tcPr anchor="ctr">
                    <a:lnL>
                      <a:noFill/>
                    </a:lnL>
                    <a:lnR>
                      <a:noFill/>
                    </a:lnR>
                    <a:lnT>
                      <a:noFill/>
                    </a:lnT>
                    <a:lnB>
                      <a:noFill/>
                    </a:lnB>
                    <a:noFill/>
                  </a:tcPr>
                </a:tc>
                <a:extLst>
                  <a:ext uri="{0D108BD9-81ED-4DB2-BD59-A6C34878D82A}">
                    <a16:rowId xmlns:a16="http://schemas.microsoft.com/office/drawing/2014/main" val="100092586"/>
                  </a:ext>
                </a:extLst>
              </a:tr>
            </a:tbl>
          </a:graphicData>
        </a:graphic>
      </p:graphicFrame>
      <p:pic>
        <p:nvPicPr>
          <p:cNvPr id="12" name="Picture 11">
            <a:extLst>
              <a:ext uri="{FF2B5EF4-FFF2-40B4-BE49-F238E27FC236}">
                <a16:creationId xmlns:a16="http://schemas.microsoft.com/office/drawing/2014/main" id="{1A2D8A46-BFBB-6230-C7B2-4DDC4C461B2E}"/>
              </a:ext>
            </a:extLst>
          </p:cNvPr>
          <p:cNvPicPr>
            <a:picLocks noChangeAspect="1"/>
          </p:cNvPicPr>
          <p:nvPr/>
        </p:nvPicPr>
        <p:blipFill>
          <a:blip r:embed="rId3">
            <a:extLst>
              <a:ext uri="{28A0092B-C50C-407E-A947-70E740481C1C}">
                <a14:useLocalDpi xmlns:a14="http://schemas.microsoft.com/office/drawing/2010/main" val="0"/>
              </a:ext>
            </a:extLst>
          </a:blip>
          <a:srcRect b="19974"/>
          <a:stretch>
            <a:fillRect/>
          </a:stretch>
        </p:blipFill>
        <p:spPr>
          <a:xfrm>
            <a:off x="11633200" y="10353244"/>
            <a:ext cx="9601200" cy="6105956"/>
          </a:xfrm>
          <a:prstGeom prst="rect">
            <a:avLst/>
          </a:prstGeom>
        </p:spPr>
      </p:pic>
    </p:spTree>
    <p:extLst>
      <p:ext uri="{BB962C8B-B14F-4D97-AF65-F5344CB8AC3E}">
        <p14:creationId xmlns:p14="http://schemas.microsoft.com/office/powerpoint/2010/main" val="215695210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2.04.14"/>
  <p:tag name="AS_TITLE" val="Aspose.Slides for .NET 4.0 Client Profile"/>
  <p:tag name="AS_VERSION" val="22.4"/>
  <p:tag name="POSTERNERDTEMPLATE" val="melancholymedallion|08-2022"/>
</p:tagLst>
</file>

<file path=ppt/theme/theme1.xml><?xml version="1.0" encoding="utf-8"?>
<a:theme xmlns:a="http://schemas.openxmlformats.org/drawingml/2006/main" name="Default Design">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5067</TotalTime>
  <Words>1688</Words>
  <Application>Microsoft Office PowerPoint</Application>
  <PresentationFormat>Custom</PresentationFormat>
  <Paragraphs>143</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Quattrocento</vt:lpstr>
      <vt:lpstr>Quattrocento Sans</vt:lpstr>
      <vt:lpstr>Default Design</vt:lpstr>
      <vt:lpstr>PowerPoint Presentation</vt:lpstr>
    </vt:vector>
  </TitlesOfParts>
  <Company>Graphicsland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Scientific poster example</dc:title>
  <dc:subject>Template For Scientific Poster Presentation</dc:subject>
  <dc:creator>Graphicsland/MakeSigns.com</dc:creator>
  <cp:keywords>scientific, research, template, custom, poster, presentation, symposium, printing, PowerPoint, create, design, example, sample, download</cp:keywords>
  <dc:description>Download our scientific poster templates at no cost to you and get one step closer to making a great research poster.</dc:description>
  <cp:lastModifiedBy>SH F</cp:lastModifiedBy>
  <cp:revision>162</cp:revision>
  <cp:lastPrinted>2006-08-04T02:22:52Z</cp:lastPrinted>
  <dcterms:modified xsi:type="dcterms:W3CDTF">2026-04-27T09:07:02Z</dcterms:modified>
  <cp:category>science research poster</cp:category>
</cp:coreProperties>
</file>